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8" r:id="rId3"/>
    <p:sldId id="259" r:id="rId4"/>
    <p:sldId id="298" r:id="rId5"/>
    <p:sldId id="260" r:id="rId6"/>
    <p:sldId id="299" r:id="rId7"/>
    <p:sldId id="301" r:id="rId8"/>
    <p:sldId id="300" r:id="rId9"/>
    <p:sldId id="305" r:id="rId10"/>
    <p:sldId id="304" r:id="rId11"/>
    <p:sldId id="306" r:id="rId12"/>
    <p:sldId id="307" r:id="rId13"/>
    <p:sldId id="308" r:id="rId14"/>
    <p:sldId id="309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267" r:id="rId24"/>
    <p:sldId id="272" r:id="rId25"/>
    <p:sldId id="319" r:id="rId26"/>
    <p:sldId id="322" r:id="rId27"/>
    <p:sldId id="320" r:id="rId28"/>
    <p:sldId id="321" r:id="rId29"/>
    <p:sldId id="261" r:id="rId30"/>
    <p:sldId id="292" r:id="rId31"/>
    <p:sldId id="297" r:id="rId32"/>
    <p:sldId id="323" r:id="rId33"/>
    <p:sldId id="324" r:id="rId34"/>
    <p:sldId id="266" r:id="rId35"/>
    <p:sldId id="268" r:id="rId36"/>
    <p:sldId id="269" r:id="rId37"/>
    <p:sldId id="270" r:id="rId38"/>
    <p:sldId id="286" r:id="rId39"/>
    <p:sldId id="275" r:id="rId40"/>
    <p:sldId id="285" r:id="rId41"/>
    <p:sldId id="284" r:id="rId42"/>
    <p:sldId id="278" r:id="rId43"/>
    <p:sldId id="325" r:id="rId44"/>
    <p:sldId id="283" r:id="rId4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 Benito" initials="FB" lastIdx="1" clrIdx="0">
    <p:extLst>
      <p:ext uri="{19B8F6BF-5375-455C-9EA6-DF929625EA0E}">
        <p15:presenceInfo xmlns:p15="http://schemas.microsoft.com/office/powerpoint/2012/main" userId="08f2c6ec6c6349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6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4C2576-D14E-40CD-8E73-5756EA5582D8}" v="666" dt="2021-05-07T09:15:15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1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83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 Benito" userId="08f2c6ec6c6349b4" providerId="LiveId" clId="{ED4C2576-D14E-40CD-8E73-5756EA5582D8}"/>
    <pc:docChg chg="undo custSel addSld delSld modSld">
      <pc:chgData name="Fran Benito" userId="08f2c6ec6c6349b4" providerId="LiveId" clId="{ED4C2576-D14E-40CD-8E73-5756EA5582D8}" dt="2021-05-07T11:26:05.685" v="2749" actId="478"/>
      <pc:docMkLst>
        <pc:docMk/>
      </pc:docMkLst>
      <pc:sldChg chg="modSp mod">
        <pc:chgData name="Fran Benito" userId="08f2c6ec6c6349b4" providerId="LiveId" clId="{ED4C2576-D14E-40CD-8E73-5756EA5582D8}" dt="2021-05-04T21:03:22.529" v="452" actId="20577"/>
        <pc:sldMkLst>
          <pc:docMk/>
          <pc:sldMk cId="1212636879" sldId="256"/>
        </pc:sldMkLst>
        <pc:spChg chg="mod">
          <ac:chgData name="Fran Benito" userId="08f2c6ec6c6349b4" providerId="LiveId" clId="{ED4C2576-D14E-40CD-8E73-5756EA5582D8}" dt="2021-05-04T21:03:22.529" v="452" actId="20577"/>
          <ac:spMkLst>
            <pc:docMk/>
            <pc:sldMk cId="1212636879" sldId="256"/>
            <ac:spMk id="9" creationId="{10FF211C-27A7-4509-A47C-142C7F306435}"/>
          </ac:spMkLst>
        </pc:spChg>
      </pc:sldChg>
      <pc:sldChg chg="modSp mod">
        <pc:chgData name="Fran Benito" userId="08f2c6ec6c6349b4" providerId="LiveId" clId="{ED4C2576-D14E-40CD-8E73-5756EA5582D8}" dt="2021-05-06T19:00:50.134" v="2584" actId="400"/>
        <pc:sldMkLst>
          <pc:docMk/>
          <pc:sldMk cId="3407868806" sldId="258"/>
        </pc:sldMkLst>
        <pc:graphicFrameChg chg="mod modGraphic">
          <ac:chgData name="Fran Benito" userId="08f2c6ec6c6349b4" providerId="LiveId" clId="{ED4C2576-D14E-40CD-8E73-5756EA5582D8}" dt="2021-05-06T19:00:50.134" v="2584" actId="400"/>
          <ac:graphicFrameMkLst>
            <pc:docMk/>
            <pc:sldMk cId="3407868806" sldId="258"/>
            <ac:graphicFrameMk id="6" creationId="{E1E097E3-7F52-47A8-90C8-B9E3DF77CC52}"/>
          </ac:graphicFrameMkLst>
        </pc:graphicFrameChg>
      </pc:sldChg>
      <pc:sldChg chg="modSp mod">
        <pc:chgData name="Fran Benito" userId="08f2c6ec6c6349b4" providerId="LiveId" clId="{ED4C2576-D14E-40CD-8E73-5756EA5582D8}" dt="2021-05-07T08:33:30.333" v="2633" actId="20577"/>
        <pc:sldMkLst>
          <pc:docMk/>
          <pc:sldMk cId="3402862676" sldId="259"/>
        </pc:sldMkLst>
        <pc:spChg chg="mod">
          <ac:chgData name="Fran Benito" userId="08f2c6ec6c6349b4" providerId="LiveId" clId="{ED4C2576-D14E-40CD-8E73-5756EA5582D8}" dt="2021-05-07T08:33:30.333" v="2633" actId="20577"/>
          <ac:spMkLst>
            <pc:docMk/>
            <pc:sldMk cId="3402862676" sldId="259"/>
            <ac:spMk id="3" creationId="{52057DC2-D052-42E8-9FAC-D314EB680928}"/>
          </ac:spMkLst>
        </pc:spChg>
      </pc:sldChg>
      <pc:sldChg chg="modSp mod">
        <pc:chgData name="Fran Benito" userId="08f2c6ec6c6349b4" providerId="LiveId" clId="{ED4C2576-D14E-40CD-8E73-5756EA5582D8}" dt="2021-05-06T08:21:52.584" v="1834" actId="20577"/>
        <pc:sldMkLst>
          <pc:docMk/>
          <pc:sldMk cId="3202370760" sldId="260"/>
        </pc:sldMkLst>
        <pc:spChg chg="mod">
          <ac:chgData name="Fran Benito" userId="08f2c6ec6c6349b4" providerId="LiveId" clId="{ED4C2576-D14E-40CD-8E73-5756EA5582D8}" dt="2021-05-06T08:21:52.584" v="1834" actId="20577"/>
          <ac:spMkLst>
            <pc:docMk/>
            <pc:sldMk cId="3202370760" sldId="260"/>
            <ac:spMk id="3" creationId="{09F8C370-3952-43EF-952E-EC6BA9168806}"/>
          </ac:spMkLst>
        </pc:spChg>
      </pc:sldChg>
      <pc:sldChg chg="addSp modSp mod">
        <pc:chgData name="Fran Benito" userId="08f2c6ec6c6349b4" providerId="LiveId" clId="{ED4C2576-D14E-40CD-8E73-5756EA5582D8}" dt="2021-05-06T08:57:10.104" v="1866" actId="1076"/>
        <pc:sldMkLst>
          <pc:docMk/>
          <pc:sldMk cId="2027067642" sldId="261"/>
        </pc:sldMkLst>
        <pc:spChg chg="add mod">
          <ac:chgData name="Fran Benito" userId="08f2c6ec6c6349b4" providerId="LiveId" clId="{ED4C2576-D14E-40CD-8E73-5756EA5582D8}" dt="2021-05-06T08:57:10.104" v="1866" actId="1076"/>
          <ac:spMkLst>
            <pc:docMk/>
            <pc:sldMk cId="2027067642" sldId="261"/>
            <ac:spMk id="7" creationId="{7E31175B-5664-47B7-B9E7-3BE8F7DDF5E2}"/>
          </ac:spMkLst>
        </pc:spChg>
        <pc:picChg chg="mod">
          <ac:chgData name="Fran Benito" userId="08f2c6ec6c6349b4" providerId="LiveId" clId="{ED4C2576-D14E-40CD-8E73-5756EA5582D8}" dt="2021-05-06T08:53:46.714" v="1835" actId="1076"/>
          <ac:picMkLst>
            <pc:docMk/>
            <pc:sldMk cId="2027067642" sldId="261"/>
            <ac:picMk id="5" creationId="{600A2267-1856-4ECA-99E2-D3E4A238D8CB}"/>
          </ac:picMkLst>
        </pc:picChg>
        <pc:picChg chg="add mod">
          <ac:chgData name="Fran Benito" userId="08f2c6ec6c6349b4" providerId="LiveId" clId="{ED4C2576-D14E-40CD-8E73-5756EA5582D8}" dt="2021-05-06T08:54:08.856" v="1843" actId="1076"/>
          <ac:picMkLst>
            <pc:docMk/>
            <pc:sldMk cId="2027067642" sldId="261"/>
            <ac:picMk id="6" creationId="{CEC6AFA2-CFC8-4F82-9266-07CCEC148463}"/>
          </ac:picMkLst>
        </pc:picChg>
      </pc:sldChg>
      <pc:sldChg chg="addSp delSp modSp mod">
        <pc:chgData name="Fran Benito" userId="08f2c6ec6c6349b4" providerId="LiveId" clId="{ED4C2576-D14E-40CD-8E73-5756EA5582D8}" dt="2021-05-04T15:04:43.443" v="263" actId="1076"/>
        <pc:sldMkLst>
          <pc:docMk/>
          <pc:sldMk cId="1920145779" sldId="262"/>
        </pc:sldMkLst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10" creationId="{CAA2C561-F09F-437B-BD00-3FAC20C37D18}"/>
          </ac:spMkLst>
        </pc:spChg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11" creationId="{E32DE983-CEE5-4142-B7A1-099B7E6AAF7B}"/>
          </ac:spMkLst>
        </pc:spChg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12" creationId="{0EAD025A-F8FF-4621-A8D7-798DB18D61E6}"/>
          </ac:spMkLst>
        </pc:spChg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13" creationId="{94D5F6E5-E9F9-47EB-9D93-BF2BB0895CBC}"/>
          </ac:spMkLst>
        </pc:spChg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14" creationId="{4614861C-48D1-46DE-8D8B-3780BDDA3029}"/>
          </ac:spMkLst>
        </pc:spChg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15" creationId="{3FBA9070-4AB1-4B5E-8927-0C38FD2BBB8D}"/>
          </ac:spMkLst>
        </pc:spChg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21" creationId="{AFE32A9F-40EB-4C0F-A7AA-759B9F5F6DFD}"/>
          </ac:spMkLst>
        </pc:spChg>
        <pc:spChg chg="del">
          <ac:chgData name="Fran Benito" userId="08f2c6ec6c6349b4" providerId="LiveId" clId="{ED4C2576-D14E-40CD-8E73-5756EA5582D8}" dt="2021-05-04T14:56:27.119" v="252" actId="478"/>
          <ac:spMkLst>
            <pc:docMk/>
            <pc:sldMk cId="1920145779" sldId="262"/>
            <ac:spMk id="23" creationId="{EA924F9D-3F4A-4312-80D3-5BCD54F9380F}"/>
          </ac:spMkLst>
        </pc:spChg>
        <pc:picChg chg="del">
          <ac:chgData name="Fran Benito" userId="08f2c6ec6c6349b4" providerId="LiveId" clId="{ED4C2576-D14E-40CD-8E73-5756EA5582D8}" dt="2021-05-04T14:56:22.824" v="251" actId="478"/>
          <ac:picMkLst>
            <pc:docMk/>
            <pc:sldMk cId="1920145779" sldId="262"/>
            <ac:picMk id="5" creationId="{C5E50532-19ED-4234-9AB9-1137EBC3F906}"/>
          </ac:picMkLst>
        </pc:picChg>
        <pc:picChg chg="add del mod">
          <ac:chgData name="Fran Benito" userId="08f2c6ec6c6349b4" providerId="LiveId" clId="{ED4C2576-D14E-40CD-8E73-5756EA5582D8}" dt="2021-05-04T15:04:18.663" v="256" actId="478"/>
          <ac:picMkLst>
            <pc:docMk/>
            <pc:sldMk cId="1920145779" sldId="262"/>
            <ac:picMk id="6" creationId="{7E88B843-D871-4ADC-B24B-D897FF071132}"/>
          </ac:picMkLst>
        </pc:picChg>
        <pc:picChg chg="add mod">
          <ac:chgData name="Fran Benito" userId="08f2c6ec6c6349b4" providerId="LiveId" clId="{ED4C2576-D14E-40CD-8E73-5756EA5582D8}" dt="2021-05-04T15:04:43.443" v="263" actId="1076"/>
          <ac:picMkLst>
            <pc:docMk/>
            <pc:sldMk cId="1920145779" sldId="262"/>
            <ac:picMk id="8" creationId="{C9CDD09B-2D37-4405-9C38-26979E142E5A}"/>
          </ac:picMkLst>
        </pc:picChg>
      </pc:sldChg>
      <pc:sldChg chg="addSp delSp modSp mod">
        <pc:chgData name="Fran Benito" userId="08f2c6ec6c6349b4" providerId="LiveId" clId="{ED4C2576-D14E-40CD-8E73-5756EA5582D8}" dt="2021-05-04T20:54:29.665" v="301" actId="732"/>
        <pc:sldMkLst>
          <pc:docMk/>
          <pc:sldMk cId="3403046812" sldId="263"/>
        </pc:sldMkLst>
        <pc:picChg chg="del">
          <ac:chgData name="Fran Benito" userId="08f2c6ec6c6349b4" providerId="LiveId" clId="{ED4C2576-D14E-40CD-8E73-5756EA5582D8}" dt="2021-05-04T20:53:43.281" v="292" actId="478"/>
          <ac:picMkLst>
            <pc:docMk/>
            <pc:sldMk cId="3403046812" sldId="263"/>
            <ac:picMk id="5" creationId="{0D4BF659-1DF9-472F-8154-71C889AC5DBA}"/>
          </ac:picMkLst>
        </pc:picChg>
        <pc:picChg chg="add mod ord modCrop">
          <ac:chgData name="Fran Benito" userId="08f2c6ec6c6349b4" providerId="LiveId" clId="{ED4C2576-D14E-40CD-8E73-5756EA5582D8}" dt="2021-05-04T20:54:29.665" v="301" actId="732"/>
          <ac:picMkLst>
            <pc:docMk/>
            <pc:sldMk cId="3403046812" sldId="263"/>
            <ac:picMk id="7" creationId="{2BCE7048-83AA-4A30-87C3-A54A6C79A1DF}"/>
          </ac:picMkLst>
        </pc:picChg>
      </pc:sldChg>
      <pc:sldChg chg="addSp modSp mod">
        <pc:chgData name="Fran Benito" userId="08f2c6ec6c6349b4" providerId="LiveId" clId="{ED4C2576-D14E-40CD-8E73-5756EA5582D8}" dt="2021-05-06T09:15:14.666" v="2088" actId="1076"/>
        <pc:sldMkLst>
          <pc:docMk/>
          <pc:sldMk cId="3269789998" sldId="264"/>
        </pc:sldMkLst>
        <pc:spChg chg="ord">
          <ac:chgData name="Fran Benito" userId="08f2c6ec6c6349b4" providerId="LiveId" clId="{ED4C2576-D14E-40CD-8E73-5756EA5582D8}" dt="2021-05-06T09:15:08.218" v="2087" actId="166"/>
          <ac:spMkLst>
            <pc:docMk/>
            <pc:sldMk cId="3269789998" sldId="264"/>
            <ac:spMk id="11" creationId="{D5709203-495B-4775-B2AE-8111560791F3}"/>
          </ac:spMkLst>
        </pc:spChg>
        <pc:spChg chg="ord">
          <ac:chgData name="Fran Benito" userId="08f2c6ec6c6349b4" providerId="LiveId" clId="{ED4C2576-D14E-40CD-8E73-5756EA5582D8}" dt="2021-05-06T09:15:02.330" v="2085" actId="166"/>
          <ac:spMkLst>
            <pc:docMk/>
            <pc:sldMk cId="3269789998" sldId="264"/>
            <ac:spMk id="15" creationId="{7336E0C9-0C1D-4F09-A35E-60AA0D5CDAA1}"/>
          </ac:spMkLst>
        </pc:spChg>
        <pc:picChg chg="add mod ord">
          <ac:chgData name="Fran Benito" userId="08f2c6ec6c6349b4" providerId="LiveId" clId="{ED4C2576-D14E-40CD-8E73-5756EA5582D8}" dt="2021-05-06T09:15:14.666" v="2088" actId="1076"/>
          <ac:picMkLst>
            <pc:docMk/>
            <pc:sldMk cId="3269789998" sldId="264"/>
            <ac:picMk id="8" creationId="{2FE80ABB-4234-4FA7-9094-DD1B82E66DAD}"/>
          </ac:picMkLst>
        </pc:picChg>
        <pc:cxnChg chg="ord">
          <ac:chgData name="Fran Benito" userId="08f2c6ec6c6349b4" providerId="LiveId" clId="{ED4C2576-D14E-40CD-8E73-5756EA5582D8}" dt="2021-05-06T09:14:59.164" v="2084" actId="166"/>
          <ac:cxnSpMkLst>
            <pc:docMk/>
            <pc:sldMk cId="3269789998" sldId="264"/>
            <ac:cxnSpMk id="16" creationId="{3E7FF1C8-B648-455C-A2EE-81551B2FD929}"/>
          </ac:cxnSpMkLst>
        </pc:cxnChg>
        <pc:cxnChg chg="ord">
          <ac:chgData name="Fran Benito" userId="08f2c6ec6c6349b4" providerId="LiveId" clId="{ED4C2576-D14E-40CD-8E73-5756EA5582D8}" dt="2021-05-06T09:14:54.718" v="2082" actId="166"/>
          <ac:cxnSpMkLst>
            <pc:docMk/>
            <pc:sldMk cId="3269789998" sldId="264"/>
            <ac:cxnSpMk id="18" creationId="{4AC99163-6EDA-42EE-B5F2-862482C7F6C9}"/>
          </ac:cxnSpMkLst>
        </pc:cxnChg>
      </pc:sldChg>
      <pc:sldChg chg="addSp delSp modSp mod delAnim modAnim">
        <pc:chgData name="Fran Benito" userId="08f2c6ec6c6349b4" providerId="LiveId" clId="{ED4C2576-D14E-40CD-8E73-5756EA5582D8}" dt="2021-05-06T19:11:51.383" v="2617"/>
        <pc:sldMkLst>
          <pc:docMk/>
          <pc:sldMk cId="928127128" sldId="266"/>
        </pc:sldMkLst>
        <pc:spChg chg="add del">
          <ac:chgData name="Fran Benito" userId="08f2c6ec6c6349b4" providerId="LiveId" clId="{ED4C2576-D14E-40CD-8E73-5756EA5582D8}" dt="2021-05-05T06:39:04.958" v="729" actId="478"/>
          <ac:spMkLst>
            <pc:docMk/>
            <pc:sldMk cId="928127128" sldId="266"/>
            <ac:spMk id="7" creationId="{C083E00E-BA13-41DE-B536-EA293D302C8B}"/>
          </ac:spMkLst>
        </pc:spChg>
        <pc:spChg chg="add del mod">
          <ac:chgData name="Fran Benito" userId="08f2c6ec6c6349b4" providerId="LiveId" clId="{ED4C2576-D14E-40CD-8E73-5756EA5582D8}" dt="2021-05-05T06:42:56.679" v="794" actId="478"/>
          <ac:spMkLst>
            <pc:docMk/>
            <pc:sldMk cId="928127128" sldId="266"/>
            <ac:spMk id="8" creationId="{6BAAFCE1-588F-488A-8889-79F42718729A}"/>
          </ac:spMkLst>
        </pc:spChg>
        <pc:spChg chg="add del mod">
          <ac:chgData name="Fran Benito" userId="08f2c6ec6c6349b4" providerId="LiveId" clId="{ED4C2576-D14E-40CD-8E73-5756EA5582D8}" dt="2021-05-05T06:42:56.679" v="794" actId="478"/>
          <ac:spMkLst>
            <pc:docMk/>
            <pc:sldMk cId="928127128" sldId="266"/>
            <ac:spMk id="19" creationId="{266A1C48-EF8B-4F53-9886-D80F2C1C43AC}"/>
          </ac:spMkLst>
        </pc:spChg>
        <pc:spChg chg="add mod">
          <ac:chgData name="Fran Benito" userId="08f2c6ec6c6349b4" providerId="LiveId" clId="{ED4C2576-D14E-40CD-8E73-5756EA5582D8}" dt="2021-05-05T06:44:47.715" v="823" actId="1076"/>
          <ac:spMkLst>
            <pc:docMk/>
            <pc:sldMk cId="928127128" sldId="266"/>
            <ac:spMk id="23" creationId="{A98D54C4-6351-4477-A7AB-C6167813481A}"/>
          </ac:spMkLst>
        </pc:spChg>
        <pc:spChg chg="add mod">
          <ac:chgData name="Fran Benito" userId="08f2c6ec6c6349b4" providerId="LiveId" clId="{ED4C2576-D14E-40CD-8E73-5756EA5582D8}" dt="2021-05-05T06:45:26.097" v="840" actId="1076"/>
          <ac:spMkLst>
            <pc:docMk/>
            <pc:sldMk cId="928127128" sldId="266"/>
            <ac:spMk id="25" creationId="{2BF252E0-8AFF-47DC-9547-3D2BB99E92A3}"/>
          </ac:spMkLst>
        </pc:spChg>
        <pc:spChg chg="add mod">
          <ac:chgData name="Fran Benito" userId="08f2c6ec6c6349b4" providerId="LiveId" clId="{ED4C2576-D14E-40CD-8E73-5756EA5582D8}" dt="2021-05-05T06:47:23.903" v="852" actId="1076"/>
          <ac:spMkLst>
            <pc:docMk/>
            <pc:sldMk cId="928127128" sldId="266"/>
            <ac:spMk id="26" creationId="{6C11B377-8458-4361-B985-DCCD659F9D86}"/>
          </ac:spMkLst>
        </pc:spChg>
        <pc:spChg chg="add mod">
          <ac:chgData name="Fran Benito" userId="08f2c6ec6c6349b4" providerId="LiveId" clId="{ED4C2576-D14E-40CD-8E73-5756EA5582D8}" dt="2021-05-05T06:51:51.543" v="901" actId="14100"/>
          <ac:spMkLst>
            <pc:docMk/>
            <pc:sldMk cId="928127128" sldId="266"/>
            <ac:spMk id="27" creationId="{00B843F3-4FF6-405B-9D52-A4E6BAEFDBBD}"/>
          </ac:spMkLst>
        </pc:spChg>
        <pc:spChg chg="add mod">
          <ac:chgData name="Fran Benito" userId="08f2c6ec6c6349b4" providerId="LiveId" clId="{ED4C2576-D14E-40CD-8E73-5756EA5582D8}" dt="2021-05-06T19:07:58.020" v="2609" actId="1076"/>
          <ac:spMkLst>
            <pc:docMk/>
            <pc:sldMk cId="928127128" sldId="266"/>
            <ac:spMk id="34" creationId="{7CAAA063-FB38-4C49-BD7B-60BF7135B56D}"/>
          </ac:spMkLst>
        </pc:spChg>
        <pc:spChg chg="add mod">
          <ac:chgData name="Fran Benito" userId="08f2c6ec6c6349b4" providerId="LiveId" clId="{ED4C2576-D14E-40CD-8E73-5756EA5582D8}" dt="2021-05-05T07:08:56.111" v="1282" actId="1076"/>
          <ac:spMkLst>
            <pc:docMk/>
            <pc:sldMk cId="928127128" sldId="266"/>
            <ac:spMk id="35" creationId="{DC7A04CA-5C6D-402E-866C-8D2BEB10AFF4}"/>
          </ac:spMkLst>
        </pc:spChg>
        <pc:spChg chg="mod">
          <ac:chgData name="Fran Benito" userId="08f2c6ec6c6349b4" providerId="LiveId" clId="{ED4C2576-D14E-40CD-8E73-5756EA5582D8}" dt="2021-05-05T06:55:05.997" v="910" actId="207"/>
          <ac:spMkLst>
            <pc:docMk/>
            <pc:sldMk cId="928127128" sldId="266"/>
            <ac:spMk id="41" creationId="{ECE54F11-8919-468C-A8E1-FB518C2E4098}"/>
          </ac:spMkLst>
        </pc:spChg>
        <pc:spChg chg="mod">
          <ac:chgData name="Fran Benito" userId="08f2c6ec6c6349b4" providerId="LiveId" clId="{ED4C2576-D14E-40CD-8E73-5756EA5582D8}" dt="2021-05-05T06:56:32.176" v="914" actId="207"/>
          <ac:spMkLst>
            <pc:docMk/>
            <pc:sldMk cId="928127128" sldId="266"/>
            <ac:spMk id="47" creationId="{692069AB-C70A-4C77-B43C-9954B5DF6693}"/>
          </ac:spMkLst>
        </pc:spChg>
        <pc:spChg chg="mod">
          <ac:chgData name="Fran Benito" userId="08f2c6ec6c6349b4" providerId="LiveId" clId="{ED4C2576-D14E-40CD-8E73-5756EA5582D8}" dt="2021-05-05T06:56:37.474" v="915" actId="207"/>
          <ac:spMkLst>
            <pc:docMk/>
            <pc:sldMk cId="928127128" sldId="266"/>
            <ac:spMk id="49" creationId="{EDBBC490-55F5-4E55-AA70-4B45A49EEA6B}"/>
          </ac:spMkLst>
        </pc:spChg>
        <pc:spChg chg="mod">
          <ac:chgData name="Fran Benito" userId="08f2c6ec6c6349b4" providerId="LiveId" clId="{ED4C2576-D14E-40CD-8E73-5756EA5582D8}" dt="2021-05-05T06:55:27.670" v="911" actId="207"/>
          <ac:spMkLst>
            <pc:docMk/>
            <pc:sldMk cId="928127128" sldId="266"/>
            <ac:spMk id="50" creationId="{53221517-2D57-4304-82F5-CC1E73BF2488}"/>
          </ac:spMkLst>
        </pc:spChg>
        <pc:spChg chg="mod">
          <ac:chgData name="Fran Benito" userId="08f2c6ec6c6349b4" providerId="LiveId" clId="{ED4C2576-D14E-40CD-8E73-5756EA5582D8}" dt="2021-05-05T06:31:32.923" v="705" actId="688"/>
          <ac:spMkLst>
            <pc:docMk/>
            <pc:sldMk cId="928127128" sldId="266"/>
            <ac:spMk id="51" creationId="{505CCFFF-F1A9-4ABB-B293-1A753B64530D}"/>
          </ac:spMkLst>
        </pc:spChg>
        <pc:spChg chg="del">
          <ac:chgData name="Fran Benito" userId="08f2c6ec6c6349b4" providerId="LiveId" clId="{ED4C2576-D14E-40CD-8E73-5756EA5582D8}" dt="2021-05-05T06:25:10.736" v="655" actId="478"/>
          <ac:spMkLst>
            <pc:docMk/>
            <pc:sldMk cId="928127128" sldId="266"/>
            <ac:spMk id="66" creationId="{C62E8835-2FBD-4ED5-AA45-2502041D1407}"/>
          </ac:spMkLst>
        </pc:spChg>
        <pc:spChg chg="del">
          <ac:chgData name="Fran Benito" userId="08f2c6ec6c6349b4" providerId="LiveId" clId="{ED4C2576-D14E-40CD-8E73-5756EA5582D8}" dt="2021-05-05T06:25:09.416" v="654" actId="478"/>
          <ac:spMkLst>
            <pc:docMk/>
            <pc:sldMk cId="928127128" sldId="266"/>
            <ac:spMk id="67" creationId="{D66B1EC7-E790-4E81-B00E-98A51B77508C}"/>
          </ac:spMkLst>
        </pc:spChg>
        <pc:spChg chg="add mod">
          <ac:chgData name="Fran Benito" userId="08f2c6ec6c6349b4" providerId="LiveId" clId="{ED4C2576-D14E-40CD-8E73-5756EA5582D8}" dt="2021-05-05T06:41:55.885" v="782" actId="164"/>
          <ac:spMkLst>
            <pc:docMk/>
            <pc:sldMk cId="928127128" sldId="266"/>
            <ac:spMk id="68" creationId="{BBDB17F5-BF3B-49FA-96D1-C9CEE5CAD2E8}"/>
          </ac:spMkLst>
        </pc:spChg>
        <pc:spChg chg="add mod">
          <ac:chgData name="Fran Benito" userId="08f2c6ec6c6349b4" providerId="LiveId" clId="{ED4C2576-D14E-40CD-8E73-5756EA5582D8}" dt="2021-05-05T06:42:40.724" v="792" actId="403"/>
          <ac:spMkLst>
            <pc:docMk/>
            <pc:sldMk cId="928127128" sldId="266"/>
            <ac:spMk id="71" creationId="{B3CEFA3F-F0BB-4C6D-85A8-83F186ECADB0}"/>
          </ac:spMkLst>
        </pc:spChg>
        <pc:spChg chg="mod">
          <ac:chgData name="Fran Benito" userId="08f2c6ec6c6349b4" providerId="LiveId" clId="{ED4C2576-D14E-40CD-8E73-5756EA5582D8}" dt="2021-05-05T06:46:45.906" v="850" actId="208"/>
          <ac:spMkLst>
            <pc:docMk/>
            <pc:sldMk cId="928127128" sldId="266"/>
            <ac:spMk id="73" creationId="{A3FE189B-5D69-41F6-8A76-587DA040E051}"/>
          </ac:spMkLst>
        </pc:spChg>
        <pc:spChg chg="mod">
          <ac:chgData name="Fran Benito" userId="08f2c6ec6c6349b4" providerId="LiveId" clId="{ED4C2576-D14E-40CD-8E73-5756EA5582D8}" dt="2021-05-05T06:46:54.557" v="851" actId="207"/>
          <ac:spMkLst>
            <pc:docMk/>
            <pc:sldMk cId="928127128" sldId="266"/>
            <ac:spMk id="76" creationId="{38B158C6-B294-4105-9E03-024D278E84DE}"/>
          </ac:spMkLst>
        </pc:spChg>
        <pc:spChg chg="add mod">
          <ac:chgData name="Fran Benito" userId="08f2c6ec6c6349b4" providerId="LiveId" clId="{ED4C2576-D14E-40CD-8E73-5756EA5582D8}" dt="2021-05-05T06:48:25.385" v="862" actId="14100"/>
          <ac:spMkLst>
            <pc:docMk/>
            <pc:sldMk cId="928127128" sldId="266"/>
            <ac:spMk id="77" creationId="{9BB672C5-9539-487C-9BEB-A005AEAAEB45}"/>
          </ac:spMkLst>
        </pc:spChg>
        <pc:spChg chg="mod">
          <ac:chgData name="Fran Benito" userId="08f2c6ec6c6349b4" providerId="LiveId" clId="{ED4C2576-D14E-40CD-8E73-5756EA5582D8}" dt="2021-05-05T06:48:32.977" v="863"/>
          <ac:spMkLst>
            <pc:docMk/>
            <pc:sldMk cId="928127128" sldId="266"/>
            <ac:spMk id="79" creationId="{B8FD12E6-5608-48EC-AE15-F887E829956D}"/>
          </ac:spMkLst>
        </pc:spChg>
        <pc:spChg chg="mod">
          <ac:chgData name="Fran Benito" userId="08f2c6ec6c6349b4" providerId="LiveId" clId="{ED4C2576-D14E-40CD-8E73-5756EA5582D8}" dt="2021-05-05T06:48:51.753" v="872" actId="404"/>
          <ac:spMkLst>
            <pc:docMk/>
            <pc:sldMk cId="928127128" sldId="266"/>
            <ac:spMk id="82" creationId="{7B92DB0C-610A-4FD9-863D-06DF6A3DD4A1}"/>
          </ac:spMkLst>
        </pc:spChg>
        <pc:spChg chg="mod">
          <ac:chgData name="Fran Benito" userId="08f2c6ec6c6349b4" providerId="LiveId" clId="{ED4C2576-D14E-40CD-8E73-5756EA5582D8}" dt="2021-05-05T06:49:08.923" v="874"/>
          <ac:spMkLst>
            <pc:docMk/>
            <pc:sldMk cId="928127128" sldId="266"/>
            <ac:spMk id="84" creationId="{A037821D-53F0-4EDB-957F-9D02C23EA067}"/>
          </ac:spMkLst>
        </pc:spChg>
        <pc:spChg chg="mod">
          <ac:chgData name="Fran Benito" userId="08f2c6ec6c6349b4" providerId="LiveId" clId="{ED4C2576-D14E-40CD-8E73-5756EA5582D8}" dt="2021-05-05T06:49:18.128" v="884" actId="404"/>
          <ac:spMkLst>
            <pc:docMk/>
            <pc:sldMk cId="928127128" sldId="266"/>
            <ac:spMk id="87" creationId="{62451718-6C1A-4886-BFF6-3982C1D1F015}"/>
          </ac:spMkLst>
        </pc:spChg>
        <pc:spChg chg="add mod">
          <ac:chgData name="Fran Benito" userId="08f2c6ec6c6349b4" providerId="LiveId" clId="{ED4C2576-D14E-40CD-8E73-5756EA5582D8}" dt="2021-05-05T07:09:04.425" v="1284" actId="1076"/>
          <ac:spMkLst>
            <pc:docMk/>
            <pc:sldMk cId="928127128" sldId="266"/>
            <ac:spMk id="88" creationId="{356A42F6-CAB2-432B-A803-17CEE0A58DCB}"/>
          </ac:spMkLst>
        </pc:spChg>
        <pc:spChg chg="add mod">
          <ac:chgData name="Fran Benito" userId="08f2c6ec6c6349b4" providerId="LiveId" clId="{ED4C2576-D14E-40CD-8E73-5756EA5582D8}" dt="2021-05-05T07:09:13.279" v="1286" actId="1076"/>
          <ac:spMkLst>
            <pc:docMk/>
            <pc:sldMk cId="928127128" sldId="266"/>
            <ac:spMk id="89" creationId="{229EE035-1E19-475E-ACFA-9A4C648AD962}"/>
          </ac:spMkLst>
        </pc:spChg>
        <pc:spChg chg="add mod">
          <ac:chgData name="Fran Benito" userId="08f2c6ec6c6349b4" providerId="LiveId" clId="{ED4C2576-D14E-40CD-8E73-5756EA5582D8}" dt="2021-05-05T07:09:19.431" v="1288" actId="1076"/>
          <ac:spMkLst>
            <pc:docMk/>
            <pc:sldMk cId="928127128" sldId="266"/>
            <ac:spMk id="90" creationId="{AE183236-C1E1-47CB-8988-E9DA122EDE98}"/>
          </ac:spMkLst>
        </pc:spChg>
        <pc:spChg chg="add mod">
          <ac:chgData name="Fran Benito" userId="08f2c6ec6c6349b4" providerId="LiveId" clId="{ED4C2576-D14E-40CD-8E73-5756EA5582D8}" dt="2021-05-05T07:09:23.813" v="1290" actId="1076"/>
          <ac:spMkLst>
            <pc:docMk/>
            <pc:sldMk cId="928127128" sldId="266"/>
            <ac:spMk id="91" creationId="{C42F6E17-20EA-479E-96CD-99018CFF6077}"/>
          </ac:spMkLst>
        </pc:spChg>
        <pc:grpChg chg="del">
          <ac:chgData name="Fran Benito" userId="08f2c6ec6c6349b4" providerId="LiveId" clId="{ED4C2576-D14E-40CD-8E73-5756EA5582D8}" dt="2021-05-05T06:25:05.505" v="651" actId="478"/>
          <ac:grpSpMkLst>
            <pc:docMk/>
            <pc:sldMk cId="928127128" sldId="266"/>
            <ac:grpSpMk id="14" creationId="{A8FEA6C1-B671-442E-BB54-463551F1D542}"/>
          </ac:grpSpMkLst>
        </pc:grpChg>
        <pc:grpChg chg="del">
          <ac:chgData name="Fran Benito" userId="08f2c6ec6c6349b4" providerId="LiveId" clId="{ED4C2576-D14E-40CD-8E73-5756EA5582D8}" dt="2021-05-05T06:25:07.329" v="653" actId="478"/>
          <ac:grpSpMkLst>
            <pc:docMk/>
            <pc:sldMk cId="928127128" sldId="266"/>
            <ac:grpSpMk id="16" creationId="{832F6218-C301-4221-9AC7-33316B3E83CD}"/>
          </ac:grpSpMkLst>
        </pc:grpChg>
        <pc:grpChg chg="add mod">
          <ac:chgData name="Fran Benito" userId="08f2c6ec6c6349b4" providerId="LiveId" clId="{ED4C2576-D14E-40CD-8E73-5756EA5582D8}" dt="2021-05-05T06:42:51.329" v="793" actId="1076"/>
          <ac:grpSpMkLst>
            <pc:docMk/>
            <pc:sldMk cId="928127128" sldId="266"/>
            <ac:grpSpMk id="20" creationId="{C8F38E88-F844-4F05-A3EC-10024C738A84}"/>
          </ac:grpSpMkLst>
        </pc:grpChg>
        <pc:grpChg chg="del">
          <ac:chgData name="Fran Benito" userId="08f2c6ec6c6349b4" providerId="LiveId" clId="{ED4C2576-D14E-40CD-8E73-5756EA5582D8}" dt="2021-05-05T06:25:03.957" v="649" actId="478"/>
          <ac:grpSpMkLst>
            <pc:docMk/>
            <pc:sldMk cId="928127128" sldId="266"/>
            <ac:grpSpMk id="24" creationId="{A8B19A98-2D61-4753-8318-E7AEAFA44ED3}"/>
          </ac:grpSpMkLst>
        </pc:grpChg>
        <pc:grpChg chg="del">
          <ac:chgData name="Fran Benito" userId="08f2c6ec6c6349b4" providerId="LiveId" clId="{ED4C2576-D14E-40CD-8E73-5756EA5582D8}" dt="2021-05-05T06:25:04.873" v="650" actId="478"/>
          <ac:grpSpMkLst>
            <pc:docMk/>
            <pc:sldMk cId="928127128" sldId="266"/>
            <ac:grpSpMk id="28" creationId="{41988081-FF08-47F8-A696-26EC42F1DFE6}"/>
          </ac:grpSpMkLst>
        </pc:grpChg>
        <pc:grpChg chg="del">
          <ac:chgData name="Fran Benito" userId="08f2c6ec6c6349b4" providerId="LiveId" clId="{ED4C2576-D14E-40CD-8E73-5756EA5582D8}" dt="2021-05-05T06:25:06.144" v="652" actId="478"/>
          <ac:grpSpMkLst>
            <pc:docMk/>
            <pc:sldMk cId="928127128" sldId="266"/>
            <ac:grpSpMk id="31" creationId="{490EF7D3-4B88-4721-96D9-61AE300D8A36}"/>
          </ac:grpSpMkLst>
        </pc:grpChg>
        <pc:grpChg chg="mod ord">
          <ac:chgData name="Fran Benito" userId="08f2c6ec6c6349b4" providerId="LiveId" clId="{ED4C2576-D14E-40CD-8E73-5756EA5582D8}" dt="2021-05-05T06:30:40.399" v="691" actId="1076"/>
          <ac:grpSpMkLst>
            <pc:docMk/>
            <pc:sldMk cId="928127128" sldId="266"/>
            <ac:grpSpMk id="57" creationId="{C3506A41-2162-42C5-B3E1-377795A3B26A}"/>
          </ac:grpSpMkLst>
        </pc:grpChg>
        <pc:grpChg chg="mod ord">
          <ac:chgData name="Fran Benito" userId="08f2c6ec6c6349b4" providerId="LiveId" clId="{ED4C2576-D14E-40CD-8E73-5756EA5582D8}" dt="2021-05-05T06:31:11.261" v="699" actId="1076"/>
          <ac:grpSpMkLst>
            <pc:docMk/>
            <pc:sldMk cId="928127128" sldId="266"/>
            <ac:grpSpMk id="58" creationId="{B5A7DFE7-B1D2-4917-A78A-3B6D61C061AB}"/>
          </ac:grpSpMkLst>
        </pc:grpChg>
        <pc:grpChg chg="mod ord">
          <ac:chgData name="Fran Benito" userId="08f2c6ec6c6349b4" providerId="LiveId" clId="{ED4C2576-D14E-40CD-8E73-5756EA5582D8}" dt="2021-05-05T06:30:21.830" v="685" actId="1076"/>
          <ac:grpSpMkLst>
            <pc:docMk/>
            <pc:sldMk cId="928127128" sldId="266"/>
            <ac:grpSpMk id="60" creationId="{73315F95-B54B-4D01-A9F1-E8E53F21C27E}"/>
          </ac:grpSpMkLst>
        </pc:grpChg>
        <pc:grpChg chg="mod ord">
          <ac:chgData name="Fran Benito" userId="08f2c6ec6c6349b4" providerId="LiveId" clId="{ED4C2576-D14E-40CD-8E73-5756EA5582D8}" dt="2021-05-05T06:31:39.363" v="708" actId="1076"/>
          <ac:grpSpMkLst>
            <pc:docMk/>
            <pc:sldMk cId="928127128" sldId="266"/>
            <ac:grpSpMk id="61" creationId="{85AECBC1-937D-489F-AB2E-350FF2CE6C80}"/>
          </ac:grpSpMkLst>
        </pc:grpChg>
        <pc:grpChg chg="del">
          <ac:chgData name="Fran Benito" userId="08f2c6ec6c6349b4" providerId="LiveId" clId="{ED4C2576-D14E-40CD-8E73-5756EA5582D8}" dt="2021-05-05T06:25:13.673" v="656" actId="478"/>
          <ac:grpSpMkLst>
            <pc:docMk/>
            <pc:sldMk cId="928127128" sldId="266"/>
            <ac:grpSpMk id="62" creationId="{094AEDBB-AD94-447E-BDA6-A8EA6EDE5081}"/>
          </ac:grpSpMkLst>
        </pc:grpChg>
        <pc:grpChg chg="del">
          <ac:chgData name="Fran Benito" userId="08f2c6ec6c6349b4" providerId="LiveId" clId="{ED4C2576-D14E-40CD-8E73-5756EA5582D8}" dt="2021-05-05T06:25:13.673" v="656" actId="478"/>
          <ac:grpSpMkLst>
            <pc:docMk/>
            <pc:sldMk cId="928127128" sldId="266"/>
            <ac:grpSpMk id="63" creationId="{117FE523-B8FC-425D-9865-BD58BE180C38}"/>
          </ac:grpSpMkLst>
        </pc:grpChg>
        <pc:grpChg chg="del">
          <ac:chgData name="Fran Benito" userId="08f2c6ec6c6349b4" providerId="LiveId" clId="{ED4C2576-D14E-40CD-8E73-5756EA5582D8}" dt="2021-05-05T06:25:13.673" v="656" actId="478"/>
          <ac:grpSpMkLst>
            <pc:docMk/>
            <pc:sldMk cId="928127128" sldId="266"/>
            <ac:grpSpMk id="64" creationId="{E01507F7-0F08-4F94-8EBA-0470F37AF61D}"/>
          </ac:grpSpMkLst>
        </pc:grpChg>
        <pc:grpChg chg="del">
          <ac:chgData name="Fran Benito" userId="08f2c6ec6c6349b4" providerId="LiveId" clId="{ED4C2576-D14E-40CD-8E73-5756EA5582D8}" dt="2021-05-05T06:25:13.673" v="656" actId="478"/>
          <ac:grpSpMkLst>
            <pc:docMk/>
            <pc:sldMk cId="928127128" sldId="266"/>
            <ac:grpSpMk id="65" creationId="{07EBB48F-15A5-4FC7-B427-FF9941AF5E2C}"/>
          </ac:grpSpMkLst>
        </pc:grpChg>
        <pc:grpChg chg="add mod">
          <ac:chgData name="Fran Benito" userId="08f2c6ec6c6349b4" providerId="LiveId" clId="{ED4C2576-D14E-40CD-8E73-5756EA5582D8}" dt="2021-05-05T06:43:20.708" v="810" actId="688"/>
          <ac:grpSpMkLst>
            <pc:docMk/>
            <pc:sldMk cId="928127128" sldId="266"/>
            <ac:grpSpMk id="72" creationId="{7E4B6F8E-C96A-4FE4-9650-B5A1A2229776}"/>
          </ac:grpSpMkLst>
        </pc:grpChg>
        <pc:grpChg chg="add mod">
          <ac:chgData name="Fran Benito" userId="08f2c6ec6c6349b4" providerId="LiveId" clId="{ED4C2576-D14E-40CD-8E73-5756EA5582D8}" dt="2021-05-05T06:49:02.865" v="873" actId="1076"/>
          <ac:grpSpMkLst>
            <pc:docMk/>
            <pc:sldMk cId="928127128" sldId="266"/>
            <ac:grpSpMk id="78" creationId="{B4E100BC-BF00-469F-8CEB-B851BBED597A}"/>
          </ac:grpSpMkLst>
        </pc:grpChg>
        <pc:grpChg chg="add mod">
          <ac:chgData name="Fran Benito" userId="08f2c6ec6c6349b4" providerId="LiveId" clId="{ED4C2576-D14E-40CD-8E73-5756EA5582D8}" dt="2021-05-05T06:49:30.175" v="887" actId="1076"/>
          <ac:grpSpMkLst>
            <pc:docMk/>
            <pc:sldMk cId="928127128" sldId="266"/>
            <ac:grpSpMk id="83" creationId="{1A6C85E1-8C50-497F-84AA-AEB64B9FC585}"/>
          </ac:grpSpMkLst>
        </pc:grpChg>
        <pc:picChg chg="add del mod">
          <ac:chgData name="Fran Benito" userId="08f2c6ec6c6349b4" providerId="LiveId" clId="{ED4C2576-D14E-40CD-8E73-5756EA5582D8}" dt="2021-05-06T09:21:31.181" v="2097" actId="931"/>
          <ac:picMkLst>
            <pc:docMk/>
            <pc:sldMk cId="928127128" sldId="266"/>
            <ac:picMk id="5" creationId="{1415A679-F738-4889-A700-8AFA62508918}"/>
          </ac:picMkLst>
        </pc:picChg>
        <pc:picChg chg="del">
          <ac:chgData name="Fran Benito" userId="08f2c6ec6c6349b4" providerId="LiveId" clId="{ED4C2576-D14E-40CD-8E73-5756EA5582D8}" dt="2021-05-05T06:24:59.137" v="648" actId="478"/>
          <ac:picMkLst>
            <pc:docMk/>
            <pc:sldMk cId="928127128" sldId="266"/>
            <ac:picMk id="5" creationId="{1BCE75F6-EDE1-4624-A24B-7A242DAE505F}"/>
          </ac:picMkLst>
        </pc:picChg>
        <pc:picChg chg="add mod">
          <ac:chgData name="Fran Benito" userId="08f2c6ec6c6349b4" providerId="LiveId" clId="{ED4C2576-D14E-40CD-8E73-5756EA5582D8}" dt="2021-05-05T06:51:37.531" v="898" actId="1076"/>
          <ac:picMkLst>
            <pc:docMk/>
            <pc:sldMk cId="928127128" sldId="266"/>
            <ac:picMk id="6" creationId="{D5D2FB6B-E9B3-46EE-9B59-3CE39F482983}"/>
          </ac:picMkLst>
        </pc:picChg>
        <pc:picChg chg="mod">
          <ac:chgData name="Fran Benito" userId="08f2c6ec6c6349b4" providerId="LiveId" clId="{ED4C2576-D14E-40CD-8E73-5756EA5582D8}" dt="2021-05-05T06:59:37.650" v="1227"/>
          <ac:picMkLst>
            <pc:docMk/>
            <pc:sldMk cId="928127128" sldId="266"/>
            <ac:picMk id="39" creationId="{52970130-B569-464B-9F5E-153872FA9BF9}"/>
          </ac:picMkLst>
        </pc:picChg>
        <pc:picChg chg="mod">
          <ac:chgData name="Fran Benito" userId="08f2c6ec6c6349b4" providerId="LiveId" clId="{ED4C2576-D14E-40CD-8E73-5756EA5582D8}" dt="2021-05-05T06:59:52.132" v="1228"/>
          <ac:picMkLst>
            <pc:docMk/>
            <pc:sldMk cId="928127128" sldId="266"/>
            <ac:picMk id="40" creationId="{224D3A22-159D-422F-BD36-326C1FAEA2B8}"/>
          </ac:picMkLst>
        </pc:picChg>
        <pc:cxnChg chg="add del mod">
          <ac:chgData name="Fran Benito" userId="08f2c6ec6c6349b4" providerId="LiveId" clId="{ED4C2576-D14E-40CD-8E73-5756EA5582D8}" dt="2021-05-05T06:42:56.679" v="794" actId="478"/>
          <ac:cxnSpMkLst>
            <pc:docMk/>
            <pc:sldMk cId="928127128" sldId="266"/>
            <ac:cxnSpMk id="12" creationId="{44C7CC1F-50B3-46D6-97BA-CF318ECAC351}"/>
          </ac:cxnSpMkLst>
        </pc:cxnChg>
        <pc:cxnChg chg="add del mod">
          <ac:chgData name="Fran Benito" userId="08f2c6ec6c6349b4" providerId="LiveId" clId="{ED4C2576-D14E-40CD-8E73-5756EA5582D8}" dt="2021-05-05T06:42:56.679" v="794" actId="478"/>
          <ac:cxnSpMkLst>
            <pc:docMk/>
            <pc:sldMk cId="928127128" sldId="266"/>
            <ac:cxnSpMk id="59" creationId="{40C41420-2412-4E4A-8121-13BC75B7EACD}"/>
          </ac:cxnSpMkLst>
        </pc:cxnChg>
        <pc:cxnChg chg="add mod">
          <ac:chgData name="Fran Benito" userId="08f2c6ec6c6349b4" providerId="LiveId" clId="{ED4C2576-D14E-40CD-8E73-5756EA5582D8}" dt="2021-05-05T06:41:55.885" v="782" actId="164"/>
          <ac:cxnSpMkLst>
            <pc:docMk/>
            <pc:sldMk cId="928127128" sldId="266"/>
            <ac:cxnSpMk id="69" creationId="{93D28B2C-AEA9-4E0C-B62A-9FE57FC2D514}"/>
          </ac:cxnSpMkLst>
        </pc:cxnChg>
        <pc:cxnChg chg="add mod">
          <ac:chgData name="Fran Benito" userId="08f2c6ec6c6349b4" providerId="LiveId" clId="{ED4C2576-D14E-40CD-8E73-5756EA5582D8}" dt="2021-05-05T06:41:55.885" v="782" actId="164"/>
          <ac:cxnSpMkLst>
            <pc:docMk/>
            <pc:sldMk cId="928127128" sldId="266"/>
            <ac:cxnSpMk id="70" creationId="{B9E1F722-D27A-406B-8D00-6751C54FEB59}"/>
          </ac:cxnSpMkLst>
        </pc:cxnChg>
        <pc:cxnChg chg="mod">
          <ac:chgData name="Fran Benito" userId="08f2c6ec6c6349b4" providerId="LiveId" clId="{ED4C2576-D14E-40CD-8E73-5756EA5582D8}" dt="2021-05-05T06:46:33.666" v="848" actId="208"/>
          <ac:cxnSpMkLst>
            <pc:docMk/>
            <pc:sldMk cId="928127128" sldId="266"/>
            <ac:cxnSpMk id="74" creationId="{BA4C4616-CB8B-4F3E-80CB-196102167CE6}"/>
          </ac:cxnSpMkLst>
        </pc:cxnChg>
        <pc:cxnChg chg="mod">
          <ac:chgData name="Fran Benito" userId="08f2c6ec6c6349b4" providerId="LiveId" clId="{ED4C2576-D14E-40CD-8E73-5756EA5582D8}" dt="2021-05-05T06:46:38.150" v="849" actId="208"/>
          <ac:cxnSpMkLst>
            <pc:docMk/>
            <pc:sldMk cId="928127128" sldId="266"/>
            <ac:cxnSpMk id="75" creationId="{15C79721-B419-41CE-9736-2EAA69F6628E}"/>
          </ac:cxnSpMkLst>
        </pc:cxnChg>
        <pc:cxnChg chg="mod">
          <ac:chgData name="Fran Benito" userId="08f2c6ec6c6349b4" providerId="LiveId" clId="{ED4C2576-D14E-40CD-8E73-5756EA5582D8}" dt="2021-05-05T06:48:32.977" v="863"/>
          <ac:cxnSpMkLst>
            <pc:docMk/>
            <pc:sldMk cId="928127128" sldId="266"/>
            <ac:cxnSpMk id="80" creationId="{2FE18148-3459-4B76-87C0-A028F20698C7}"/>
          </ac:cxnSpMkLst>
        </pc:cxnChg>
        <pc:cxnChg chg="mod">
          <ac:chgData name="Fran Benito" userId="08f2c6ec6c6349b4" providerId="LiveId" clId="{ED4C2576-D14E-40CD-8E73-5756EA5582D8}" dt="2021-05-05T06:48:32.977" v="863"/>
          <ac:cxnSpMkLst>
            <pc:docMk/>
            <pc:sldMk cId="928127128" sldId="266"/>
            <ac:cxnSpMk id="81" creationId="{71E75880-F12B-412E-8C10-0BD3AECB29DF}"/>
          </ac:cxnSpMkLst>
        </pc:cxnChg>
        <pc:cxnChg chg="mod">
          <ac:chgData name="Fran Benito" userId="08f2c6ec6c6349b4" providerId="LiveId" clId="{ED4C2576-D14E-40CD-8E73-5756EA5582D8}" dt="2021-05-05T06:49:08.923" v="874"/>
          <ac:cxnSpMkLst>
            <pc:docMk/>
            <pc:sldMk cId="928127128" sldId="266"/>
            <ac:cxnSpMk id="85" creationId="{DCDF5FA3-B745-49A9-8CD3-4063F531FEB3}"/>
          </ac:cxnSpMkLst>
        </pc:cxnChg>
        <pc:cxnChg chg="mod">
          <ac:chgData name="Fran Benito" userId="08f2c6ec6c6349b4" providerId="LiveId" clId="{ED4C2576-D14E-40CD-8E73-5756EA5582D8}" dt="2021-05-05T06:49:08.923" v="874"/>
          <ac:cxnSpMkLst>
            <pc:docMk/>
            <pc:sldMk cId="928127128" sldId="266"/>
            <ac:cxnSpMk id="86" creationId="{0CCDCF04-9006-414C-AE75-DB39763A6451}"/>
          </ac:cxnSpMkLst>
        </pc:cxnChg>
      </pc:sldChg>
      <pc:sldChg chg="modSp mod">
        <pc:chgData name="Fran Benito" userId="08f2c6ec6c6349b4" providerId="LiveId" clId="{ED4C2576-D14E-40CD-8E73-5756EA5582D8}" dt="2021-05-04T20:55:18.194" v="332" actId="20577"/>
        <pc:sldMkLst>
          <pc:docMk/>
          <pc:sldMk cId="1277514549" sldId="267"/>
        </pc:sldMkLst>
        <pc:spChg chg="mod">
          <ac:chgData name="Fran Benito" userId="08f2c6ec6c6349b4" providerId="LiveId" clId="{ED4C2576-D14E-40CD-8E73-5756EA5582D8}" dt="2021-05-04T20:55:18.194" v="332" actId="20577"/>
          <ac:spMkLst>
            <pc:docMk/>
            <pc:sldMk cId="1277514549" sldId="267"/>
            <ac:spMk id="6" creationId="{1C31B410-39F1-407B-866D-C5C7EE36F0A2}"/>
          </ac:spMkLst>
        </pc:spChg>
      </pc:sldChg>
      <pc:sldChg chg="addSp delSp modSp mod">
        <pc:chgData name="Fran Benito" userId="08f2c6ec6c6349b4" providerId="LiveId" clId="{ED4C2576-D14E-40CD-8E73-5756EA5582D8}" dt="2021-05-05T07:16:39.475" v="1349" actId="14826"/>
        <pc:sldMkLst>
          <pc:docMk/>
          <pc:sldMk cId="65463693" sldId="269"/>
        </pc:sldMkLst>
        <pc:picChg chg="add del mod">
          <ac:chgData name="Fran Benito" userId="08f2c6ec6c6349b4" providerId="LiveId" clId="{ED4C2576-D14E-40CD-8E73-5756EA5582D8}" dt="2021-05-05T07:16:19.285" v="1348" actId="14826"/>
          <ac:picMkLst>
            <pc:docMk/>
            <pc:sldMk cId="65463693" sldId="269"/>
            <ac:picMk id="5" creationId="{3C5280EB-E484-4255-B6C7-23D5F0054F40}"/>
          </ac:picMkLst>
        </pc:picChg>
        <pc:picChg chg="mod">
          <ac:chgData name="Fran Benito" userId="08f2c6ec6c6349b4" providerId="LiveId" clId="{ED4C2576-D14E-40CD-8E73-5756EA5582D8}" dt="2021-05-05T07:16:39.475" v="1349" actId="14826"/>
          <ac:picMkLst>
            <pc:docMk/>
            <pc:sldMk cId="65463693" sldId="269"/>
            <ac:picMk id="9" creationId="{E45A7386-60BE-4704-9E0F-1F91F04DF5D1}"/>
          </ac:picMkLst>
        </pc:picChg>
      </pc:sldChg>
      <pc:sldChg chg="modSp">
        <pc:chgData name="Fran Benito" userId="08f2c6ec6c6349b4" providerId="LiveId" clId="{ED4C2576-D14E-40CD-8E73-5756EA5582D8}" dt="2021-05-05T07:16:55.625" v="1351" actId="14826"/>
        <pc:sldMkLst>
          <pc:docMk/>
          <pc:sldMk cId="2533236553" sldId="270"/>
        </pc:sldMkLst>
        <pc:picChg chg="mod">
          <ac:chgData name="Fran Benito" userId="08f2c6ec6c6349b4" providerId="LiveId" clId="{ED4C2576-D14E-40CD-8E73-5756EA5582D8}" dt="2021-05-05T07:16:55.625" v="1351" actId="14826"/>
          <ac:picMkLst>
            <pc:docMk/>
            <pc:sldMk cId="2533236553" sldId="270"/>
            <ac:picMk id="13" creationId="{884B60F8-54FB-43D6-BC2C-E7EA0058140E}"/>
          </ac:picMkLst>
        </pc:picChg>
        <pc:picChg chg="mod">
          <ac:chgData name="Fran Benito" userId="08f2c6ec6c6349b4" providerId="LiveId" clId="{ED4C2576-D14E-40CD-8E73-5756EA5582D8}" dt="2021-05-05T07:16:47.901" v="1350" actId="14826"/>
          <ac:picMkLst>
            <pc:docMk/>
            <pc:sldMk cId="2533236553" sldId="270"/>
            <ac:picMk id="14" creationId="{FE7F468C-7C2A-46B6-97EF-3832BEBE03DF}"/>
          </ac:picMkLst>
        </pc:picChg>
      </pc:sldChg>
      <pc:sldChg chg="addSp modSp mod">
        <pc:chgData name="Fran Benito" userId="08f2c6ec6c6349b4" providerId="LiveId" clId="{ED4C2576-D14E-40CD-8E73-5756EA5582D8}" dt="2021-05-04T20:59:42.595" v="431" actId="404"/>
        <pc:sldMkLst>
          <pc:docMk/>
          <pc:sldMk cId="372595269" sldId="272"/>
        </pc:sldMkLst>
        <pc:spChg chg="mod">
          <ac:chgData name="Fran Benito" userId="08f2c6ec6c6349b4" providerId="LiveId" clId="{ED4C2576-D14E-40CD-8E73-5756EA5582D8}" dt="2021-05-04T20:57:12.228" v="347" actId="1076"/>
          <ac:spMkLst>
            <pc:docMk/>
            <pc:sldMk cId="372595269" sldId="272"/>
            <ac:spMk id="5" creationId="{B0F3DF76-131F-4624-98A8-3C15A9B7D7AE}"/>
          </ac:spMkLst>
        </pc:spChg>
        <pc:spChg chg="mod">
          <ac:chgData name="Fran Benito" userId="08f2c6ec6c6349b4" providerId="LiveId" clId="{ED4C2576-D14E-40CD-8E73-5756EA5582D8}" dt="2021-05-04T20:59:32.606" v="430" actId="404"/>
          <ac:spMkLst>
            <pc:docMk/>
            <pc:sldMk cId="372595269" sldId="272"/>
            <ac:spMk id="7" creationId="{AC4F144C-BEA3-45DA-8138-ABA1E7B6D1ED}"/>
          </ac:spMkLst>
        </pc:spChg>
        <pc:spChg chg="mod">
          <ac:chgData name="Fran Benito" userId="08f2c6ec6c6349b4" providerId="LiveId" clId="{ED4C2576-D14E-40CD-8E73-5756EA5582D8}" dt="2021-05-04T20:59:42.595" v="431" actId="404"/>
          <ac:spMkLst>
            <pc:docMk/>
            <pc:sldMk cId="372595269" sldId="272"/>
            <ac:spMk id="8" creationId="{975576A2-D118-445E-A80B-FC4C2CC7FE62}"/>
          </ac:spMkLst>
        </pc:spChg>
        <pc:graphicFrameChg chg="mod modGraphic">
          <ac:chgData name="Fran Benito" userId="08f2c6ec6c6349b4" providerId="LiveId" clId="{ED4C2576-D14E-40CD-8E73-5756EA5582D8}" dt="2021-05-04T20:59:05.733" v="409" actId="1076"/>
          <ac:graphicFrameMkLst>
            <pc:docMk/>
            <pc:sldMk cId="372595269" sldId="272"/>
            <ac:graphicFrameMk id="11" creationId="{0A88ABAB-6476-4525-892A-31DA4EB5A338}"/>
          </ac:graphicFrameMkLst>
        </pc:graphicFrameChg>
        <pc:picChg chg="add mod modCrop">
          <ac:chgData name="Fran Benito" userId="08f2c6ec6c6349b4" providerId="LiveId" clId="{ED4C2576-D14E-40CD-8E73-5756EA5582D8}" dt="2021-05-04T20:57:16.603" v="348" actId="1076"/>
          <ac:picMkLst>
            <pc:docMk/>
            <pc:sldMk cId="372595269" sldId="272"/>
            <ac:picMk id="6" creationId="{861FAA57-622E-4293-AFA0-51AF6D5E4509}"/>
          </ac:picMkLst>
        </pc:picChg>
      </pc:sldChg>
      <pc:sldChg chg="modSp del mod">
        <pc:chgData name="Fran Benito" userId="08f2c6ec6c6349b4" providerId="LiveId" clId="{ED4C2576-D14E-40CD-8E73-5756EA5582D8}" dt="2021-05-05T07:15:03.401" v="1340" actId="47"/>
        <pc:sldMkLst>
          <pc:docMk/>
          <pc:sldMk cId="2255109405" sldId="273"/>
        </pc:sldMkLst>
        <pc:spChg chg="mod">
          <ac:chgData name="Fran Benito" userId="08f2c6ec6c6349b4" providerId="LiveId" clId="{ED4C2576-D14E-40CD-8E73-5756EA5582D8}" dt="2021-05-05T07:14:54.567" v="1339" actId="20577"/>
          <ac:spMkLst>
            <pc:docMk/>
            <pc:sldMk cId="2255109405" sldId="273"/>
            <ac:spMk id="5" creationId="{B0F3DF76-131F-4624-98A8-3C15A9B7D7AE}"/>
          </ac:spMkLst>
        </pc:spChg>
        <pc:spChg chg="mod">
          <ac:chgData name="Fran Benito" userId="08f2c6ec6c6349b4" providerId="LiveId" clId="{ED4C2576-D14E-40CD-8E73-5756EA5582D8}" dt="2021-05-05T07:13:35.599" v="1323" actId="6549"/>
          <ac:spMkLst>
            <pc:docMk/>
            <pc:sldMk cId="2255109405" sldId="273"/>
            <ac:spMk id="7" creationId="{AC4F144C-BEA3-45DA-8138-ABA1E7B6D1ED}"/>
          </ac:spMkLst>
        </pc:spChg>
      </pc:sldChg>
      <pc:sldChg chg="modSp mod">
        <pc:chgData name="Fran Benito" userId="08f2c6ec6c6349b4" providerId="LiveId" clId="{ED4C2576-D14E-40CD-8E73-5756EA5582D8}" dt="2021-05-05T07:15:45.294" v="1345" actId="20577"/>
        <pc:sldMkLst>
          <pc:docMk/>
          <pc:sldMk cId="2894257708" sldId="274"/>
        </pc:sldMkLst>
        <pc:spChg chg="mod">
          <ac:chgData name="Fran Benito" userId="08f2c6ec6c6349b4" providerId="LiveId" clId="{ED4C2576-D14E-40CD-8E73-5756EA5582D8}" dt="2021-05-05T07:15:45.294" v="1345" actId="20577"/>
          <ac:spMkLst>
            <pc:docMk/>
            <pc:sldMk cId="2894257708" sldId="274"/>
            <ac:spMk id="3" creationId="{0D70222E-8B0E-477F-BBA3-F124E58EBF59}"/>
          </ac:spMkLst>
        </pc:spChg>
      </pc:sldChg>
      <pc:sldChg chg="delSp modSp mod">
        <pc:chgData name="Fran Benito" userId="08f2c6ec6c6349b4" providerId="LiveId" clId="{ED4C2576-D14E-40CD-8E73-5756EA5582D8}" dt="2021-05-05T07:17:26.551" v="1354" actId="478"/>
        <pc:sldMkLst>
          <pc:docMk/>
          <pc:sldMk cId="3893197121" sldId="275"/>
        </pc:sldMkLst>
        <pc:spChg chg="del">
          <ac:chgData name="Fran Benito" userId="08f2c6ec6c6349b4" providerId="LiveId" clId="{ED4C2576-D14E-40CD-8E73-5756EA5582D8}" dt="2021-05-05T07:17:26.551" v="1354" actId="478"/>
          <ac:spMkLst>
            <pc:docMk/>
            <pc:sldMk cId="3893197121" sldId="275"/>
            <ac:spMk id="3" creationId="{95D59BDE-88BA-4FBF-9891-0E33D468A50A}"/>
          </ac:spMkLst>
        </pc:spChg>
        <pc:picChg chg="mod">
          <ac:chgData name="Fran Benito" userId="08f2c6ec6c6349b4" providerId="LiveId" clId="{ED4C2576-D14E-40CD-8E73-5756EA5582D8}" dt="2021-05-05T07:17:20.840" v="1353" actId="14826"/>
          <ac:picMkLst>
            <pc:docMk/>
            <pc:sldMk cId="3893197121" sldId="275"/>
            <ac:picMk id="5" creationId="{24C4E4C4-C864-4575-B72B-3B7384D52883}"/>
          </ac:picMkLst>
        </pc:picChg>
      </pc:sldChg>
      <pc:sldChg chg="del">
        <pc:chgData name="Fran Benito" userId="08f2c6ec6c6349b4" providerId="LiveId" clId="{ED4C2576-D14E-40CD-8E73-5756EA5582D8}" dt="2021-05-04T21:02:55.719" v="446" actId="47"/>
        <pc:sldMkLst>
          <pc:docMk/>
          <pc:sldMk cId="3094465290" sldId="277"/>
        </pc:sldMkLst>
      </pc:sldChg>
      <pc:sldChg chg="addSp modSp mod modAnim">
        <pc:chgData name="Fran Benito" userId="08f2c6ec6c6349b4" providerId="LiveId" clId="{ED4C2576-D14E-40CD-8E73-5756EA5582D8}" dt="2021-05-06T19:14:43.916" v="2629" actId="1076"/>
        <pc:sldMkLst>
          <pc:docMk/>
          <pc:sldMk cId="75804054" sldId="279"/>
        </pc:sldMkLst>
        <pc:spChg chg="mod">
          <ac:chgData name="Fran Benito" userId="08f2c6ec6c6349b4" providerId="LiveId" clId="{ED4C2576-D14E-40CD-8E73-5756EA5582D8}" dt="2021-05-04T21:01:30.249" v="440" actId="20577"/>
          <ac:spMkLst>
            <pc:docMk/>
            <pc:sldMk cId="75804054" sldId="279"/>
            <ac:spMk id="36" creationId="{16CE13A3-8578-4ED6-A3A0-E9424A0A5761}"/>
          </ac:spMkLst>
        </pc:spChg>
        <pc:spChg chg="mod">
          <ac:chgData name="Fran Benito" userId="08f2c6ec6c6349b4" providerId="LiveId" clId="{ED4C2576-D14E-40CD-8E73-5756EA5582D8}" dt="2021-05-04T21:01:48.497" v="444" actId="20577"/>
          <ac:spMkLst>
            <pc:docMk/>
            <pc:sldMk cId="75804054" sldId="279"/>
            <ac:spMk id="41" creationId="{9A95A865-A6EE-45D3-A12D-31F94F277E0D}"/>
          </ac:spMkLst>
        </pc:spChg>
        <pc:grpChg chg="add mod">
          <ac:chgData name="Fran Benito" userId="08f2c6ec6c6349b4" providerId="LiveId" clId="{ED4C2576-D14E-40CD-8E73-5756EA5582D8}" dt="2021-05-06T19:14:43.916" v="2629" actId="1076"/>
          <ac:grpSpMkLst>
            <pc:docMk/>
            <pc:sldMk cId="75804054" sldId="279"/>
            <ac:grpSpMk id="5" creationId="{B30F094E-965C-42B7-B6E6-754DC24D2B25}"/>
          </ac:grpSpMkLst>
        </pc:grpChg>
        <pc:grpChg chg="mod">
          <ac:chgData name="Fran Benito" userId="08f2c6ec6c6349b4" providerId="LiveId" clId="{ED4C2576-D14E-40CD-8E73-5756EA5582D8}" dt="2021-05-04T21:01:27.478" v="438" actId="1076"/>
          <ac:grpSpMkLst>
            <pc:docMk/>
            <pc:sldMk cId="75804054" sldId="279"/>
            <ac:grpSpMk id="7" creationId="{5C40599A-E805-4FDC-9772-62BE7132F164}"/>
          </ac:grpSpMkLst>
        </pc:grpChg>
        <pc:grpChg chg="mod">
          <ac:chgData name="Fran Benito" userId="08f2c6ec6c6349b4" providerId="LiveId" clId="{ED4C2576-D14E-40CD-8E73-5756EA5582D8}" dt="2021-05-04T21:01:20.469" v="437" actId="1076"/>
          <ac:grpSpMkLst>
            <pc:docMk/>
            <pc:sldMk cId="75804054" sldId="279"/>
            <ac:grpSpMk id="15" creationId="{E41B25B7-DFD9-43D2-BD6D-E338D6CF7B70}"/>
          </ac:grpSpMkLst>
        </pc:grpChg>
        <pc:grpChg chg="mod">
          <ac:chgData name="Fran Benito" userId="08f2c6ec6c6349b4" providerId="LiveId" clId="{ED4C2576-D14E-40CD-8E73-5756EA5582D8}" dt="2021-05-06T19:13:35.188" v="2625" actId="164"/>
          <ac:grpSpMkLst>
            <pc:docMk/>
            <pc:sldMk cId="75804054" sldId="279"/>
            <ac:grpSpMk id="20" creationId="{FFC4DF75-BFB4-44C5-9EC8-AD93F29C7F6D}"/>
          </ac:grpSpMkLst>
        </pc:grpChg>
        <pc:grpChg chg="mod">
          <ac:chgData name="Fran Benito" userId="08f2c6ec6c6349b4" providerId="LiveId" clId="{ED4C2576-D14E-40CD-8E73-5756EA5582D8}" dt="2021-05-06T19:12:50.744" v="2620" actId="1076"/>
          <ac:grpSpMkLst>
            <pc:docMk/>
            <pc:sldMk cId="75804054" sldId="279"/>
            <ac:grpSpMk id="21" creationId="{68CED20A-1AEB-4B7B-ADE6-EB2304148C1D}"/>
          </ac:grpSpMkLst>
        </pc:grpChg>
        <pc:picChg chg="add mod">
          <ac:chgData name="Fran Benito" userId="08f2c6ec6c6349b4" providerId="LiveId" clId="{ED4C2576-D14E-40CD-8E73-5756EA5582D8}" dt="2021-05-06T19:13:35.188" v="2625" actId="164"/>
          <ac:picMkLst>
            <pc:docMk/>
            <pc:sldMk cId="75804054" sldId="279"/>
            <ac:picMk id="34" creationId="{A23A6E2C-BC9C-4209-B6D6-43E7EC08D4EC}"/>
          </ac:picMkLst>
        </pc:picChg>
        <pc:picChg chg="mod">
          <ac:chgData name="Fran Benito" userId="08f2c6ec6c6349b4" providerId="LiveId" clId="{ED4C2576-D14E-40CD-8E73-5756EA5582D8}" dt="2021-05-06T19:13:18.080" v="2622" actId="1076"/>
          <ac:picMkLst>
            <pc:docMk/>
            <pc:sldMk cId="75804054" sldId="279"/>
            <ac:picMk id="37" creationId="{58C368F9-BBFD-4D94-81AD-35E6AD51C8DC}"/>
          </ac:picMkLst>
        </pc:picChg>
      </pc:sldChg>
      <pc:sldChg chg="addSp delSp modSp mod">
        <pc:chgData name="Fran Benito" userId="08f2c6ec6c6349b4" providerId="LiveId" clId="{ED4C2576-D14E-40CD-8E73-5756EA5582D8}" dt="2021-05-06T09:22:02.395" v="2105" actId="1076"/>
        <pc:sldMkLst>
          <pc:docMk/>
          <pc:sldMk cId="1519883894" sldId="280"/>
        </pc:sldMkLst>
        <pc:picChg chg="add mod modCrop">
          <ac:chgData name="Fran Benito" userId="08f2c6ec6c6349b4" providerId="LiveId" clId="{ED4C2576-D14E-40CD-8E73-5756EA5582D8}" dt="2021-05-06T09:22:02.395" v="2105" actId="1076"/>
          <ac:picMkLst>
            <pc:docMk/>
            <pc:sldMk cId="1519883894" sldId="280"/>
            <ac:picMk id="5" creationId="{FAFC8A03-FB7C-4982-8A2C-9E8D1FD601B2}"/>
          </ac:picMkLst>
        </pc:picChg>
        <pc:picChg chg="del">
          <ac:chgData name="Fran Benito" userId="08f2c6ec6c6349b4" providerId="LiveId" clId="{ED4C2576-D14E-40CD-8E73-5756EA5582D8}" dt="2021-05-06T09:20:15.134" v="2091" actId="478"/>
          <ac:picMkLst>
            <pc:docMk/>
            <pc:sldMk cId="1519883894" sldId="280"/>
            <ac:picMk id="6" creationId="{096E50D9-5D03-4AE5-8171-7BD26764B4B6}"/>
          </ac:picMkLst>
        </pc:picChg>
        <pc:picChg chg="mod">
          <ac:chgData name="Fran Benito" userId="08f2c6ec6c6349b4" providerId="LiveId" clId="{ED4C2576-D14E-40CD-8E73-5756EA5582D8}" dt="2021-05-06T09:20:19.467" v="2092" actId="1076"/>
          <ac:picMkLst>
            <pc:docMk/>
            <pc:sldMk cId="1519883894" sldId="280"/>
            <ac:picMk id="8" creationId="{86BD83C2-0C57-4DA4-A5D0-9378920B4459}"/>
          </ac:picMkLst>
        </pc:picChg>
      </pc:sldChg>
      <pc:sldChg chg="del">
        <pc:chgData name="Fran Benito" userId="08f2c6ec6c6349b4" providerId="LiveId" clId="{ED4C2576-D14E-40CD-8E73-5756EA5582D8}" dt="2021-05-04T15:05:37.976" v="264" actId="47"/>
        <pc:sldMkLst>
          <pc:docMk/>
          <pc:sldMk cId="1963853344" sldId="282"/>
        </pc:sldMkLst>
      </pc:sldChg>
      <pc:sldChg chg="modSp">
        <pc:chgData name="Fran Benito" userId="08f2c6ec6c6349b4" providerId="LiveId" clId="{ED4C2576-D14E-40CD-8E73-5756EA5582D8}" dt="2021-05-06T09:18:00.224" v="2090" actId="14826"/>
        <pc:sldMkLst>
          <pc:docMk/>
          <pc:sldMk cId="3736663425" sldId="286"/>
        </pc:sldMkLst>
        <pc:picChg chg="mod">
          <ac:chgData name="Fran Benito" userId="08f2c6ec6c6349b4" providerId="LiveId" clId="{ED4C2576-D14E-40CD-8E73-5756EA5582D8}" dt="2021-05-06T09:18:00.224" v="2090" actId="14826"/>
          <ac:picMkLst>
            <pc:docMk/>
            <pc:sldMk cId="3736663425" sldId="286"/>
            <ac:picMk id="10" creationId="{2CFEDCEB-11E9-4F92-89A3-87E0BAA01862}"/>
          </ac:picMkLst>
        </pc:picChg>
      </pc:sldChg>
      <pc:sldChg chg="addSp delSp modSp mod delAnim modAnim">
        <pc:chgData name="Fran Benito" userId="08f2c6ec6c6349b4" providerId="LiveId" clId="{ED4C2576-D14E-40CD-8E73-5756EA5582D8}" dt="2021-05-07T11:26:05.685" v="2749" actId="478"/>
        <pc:sldMkLst>
          <pc:docMk/>
          <pc:sldMk cId="409138696" sldId="287"/>
        </pc:sldMkLst>
        <pc:picChg chg="add del mod">
          <ac:chgData name="Fran Benito" userId="08f2c6ec6c6349b4" providerId="LiveId" clId="{ED4C2576-D14E-40CD-8E73-5756EA5582D8}" dt="2021-05-07T11:26:05.685" v="2749" actId="478"/>
          <ac:picMkLst>
            <pc:docMk/>
            <pc:sldMk cId="409138696" sldId="287"/>
            <ac:picMk id="5" creationId="{3237D2EA-9534-48CA-8FED-5A1D556BB370}"/>
          </ac:picMkLst>
        </pc:picChg>
        <pc:picChg chg="add del mod">
          <ac:chgData name="Fran Benito" userId="08f2c6ec6c6349b4" providerId="LiveId" clId="{ED4C2576-D14E-40CD-8E73-5756EA5582D8}" dt="2021-05-07T09:15:15.680" v="2748"/>
          <ac:picMkLst>
            <pc:docMk/>
            <pc:sldMk cId="409138696" sldId="287"/>
            <ac:picMk id="6" creationId="{B3F4CCE0-8364-473F-85AA-67253FCF4B06}"/>
          </ac:picMkLst>
        </pc:picChg>
      </pc:sldChg>
      <pc:sldChg chg="addSp delSp modSp mod setBg modClrScheme modShow chgLayout">
        <pc:chgData name="Fran Benito" userId="08f2c6ec6c6349b4" providerId="LiveId" clId="{ED4C2576-D14E-40CD-8E73-5756EA5582D8}" dt="2021-05-06T07:50:27.762" v="1832" actId="729"/>
        <pc:sldMkLst>
          <pc:docMk/>
          <pc:sldMk cId="3813498460" sldId="288"/>
        </pc:sldMkLst>
        <pc:spChg chg="mod ord">
          <ac:chgData name="Fran Benito" userId="08f2c6ec6c6349b4" providerId="LiveId" clId="{ED4C2576-D14E-40CD-8E73-5756EA5582D8}" dt="2021-05-06T07:43:55.025" v="1830" actId="1076"/>
          <ac:spMkLst>
            <pc:docMk/>
            <pc:sldMk cId="3813498460" sldId="288"/>
            <ac:spMk id="2" creationId="{62C23E97-614F-407B-89A1-49C52BC5EFA7}"/>
          </ac:spMkLst>
        </pc:spChg>
        <pc:spChg chg="add del mod ord">
          <ac:chgData name="Fran Benito" userId="08f2c6ec6c6349b4" providerId="LiveId" clId="{ED4C2576-D14E-40CD-8E73-5756EA5582D8}" dt="2021-05-06T07:43:29.040" v="1823" actId="478"/>
          <ac:spMkLst>
            <pc:docMk/>
            <pc:sldMk cId="3813498460" sldId="288"/>
            <ac:spMk id="7" creationId="{6894A98F-31B5-48FA-9CCB-A08F0CE742F9}"/>
          </ac:spMkLst>
        </pc:spChg>
        <pc:picChg chg="add mod">
          <ac:chgData name="Fran Benito" userId="08f2c6ec6c6349b4" providerId="LiveId" clId="{ED4C2576-D14E-40CD-8E73-5756EA5582D8}" dt="2021-05-06T07:43:58.680" v="1831" actId="1076"/>
          <ac:picMkLst>
            <pc:docMk/>
            <pc:sldMk cId="3813498460" sldId="288"/>
            <ac:picMk id="4" creationId="{3019B401-8BD1-4B70-B8BB-3BBBE5C289BB}"/>
          </ac:picMkLst>
        </pc:picChg>
        <pc:picChg chg="add mod modCrop">
          <ac:chgData name="Fran Benito" userId="08f2c6ec6c6349b4" providerId="LiveId" clId="{ED4C2576-D14E-40CD-8E73-5756EA5582D8}" dt="2021-05-06T07:43:46.903" v="1829" actId="1076"/>
          <ac:picMkLst>
            <pc:docMk/>
            <pc:sldMk cId="3813498460" sldId="288"/>
            <ac:picMk id="6" creationId="{85802E8A-2D42-44DE-8232-4477C554A0E1}"/>
          </ac:picMkLst>
        </pc:picChg>
      </pc:sldChg>
      <pc:sldChg chg="addSp delSp modSp add mod">
        <pc:chgData name="Fran Benito" userId="08f2c6ec6c6349b4" providerId="LiveId" clId="{ED4C2576-D14E-40CD-8E73-5756EA5582D8}" dt="2021-05-04T20:47:19.881" v="291" actId="1076"/>
        <pc:sldMkLst>
          <pc:docMk/>
          <pc:sldMk cId="3768916520" sldId="289"/>
        </pc:sldMkLst>
        <pc:spChg chg="mod">
          <ac:chgData name="Fran Benito" userId="08f2c6ec6c6349b4" providerId="LiveId" clId="{ED4C2576-D14E-40CD-8E73-5756EA5582D8}" dt="2021-05-04T20:46:50.753" v="283" actId="20577"/>
          <ac:spMkLst>
            <pc:docMk/>
            <pc:sldMk cId="3768916520" sldId="289"/>
            <ac:spMk id="2" creationId="{44EFB0F3-66F7-43F9-961A-672EF6DA3986}"/>
          </ac:spMkLst>
        </pc:spChg>
        <pc:picChg chg="add mod">
          <ac:chgData name="Fran Benito" userId="08f2c6ec6c6349b4" providerId="LiveId" clId="{ED4C2576-D14E-40CD-8E73-5756EA5582D8}" dt="2021-05-04T20:47:19.881" v="291" actId="1076"/>
          <ac:picMkLst>
            <pc:docMk/>
            <pc:sldMk cId="3768916520" sldId="289"/>
            <ac:picMk id="5" creationId="{1C1908A8-8414-4AD6-A9E7-822947208AB0}"/>
          </ac:picMkLst>
        </pc:picChg>
        <pc:picChg chg="del">
          <ac:chgData name="Fran Benito" userId="08f2c6ec6c6349b4" providerId="LiveId" clId="{ED4C2576-D14E-40CD-8E73-5756EA5582D8}" dt="2021-05-04T20:46:56.859" v="284" actId="478"/>
          <ac:picMkLst>
            <pc:docMk/>
            <pc:sldMk cId="3768916520" sldId="289"/>
            <ac:picMk id="8" creationId="{C9CDD09B-2D37-4405-9C38-26979E142E5A}"/>
          </ac:picMkLst>
        </pc:picChg>
      </pc:sldChg>
      <pc:sldChg chg="addSp delSp modSp new mod modAnim">
        <pc:chgData name="Fran Benito" userId="08f2c6ec6c6349b4" providerId="LiveId" clId="{ED4C2576-D14E-40CD-8E73-5756EA5582D8}" dt="2021-05-05T07:43:36.102" v="1754" actId="20577"/>
        <pc:sldMkLst>
          <pc:docMk/>
          <pc:sldMk cId="3281483923" sldId="290"/>
        </pc:sldMkLst>
        <pc:spChg chg="mod">
          <ac:chgData name="Fran Benito" userId="08f2c6ec6c6349b4" providerId="LiveId" clId="{ED4C2576-D14E-40CD-8E73-5756EA5582D8}" dt="2021-05-04T21:07:39.481" v="467" actId="20577"/>
          <ac:spMkLst>
            <pc:docMk/>
            <pc:sldMk cId="3281483923" sldId="290"/>
            <ac:spMk id="2" creationId="{7ACB9F1F-E42E-46C9-A846-C12DE36BF052}"/>
          </ac:spMkLst>
        </pc:spChg>
        <pc:spChg chg="del">
          <ac:chgData name="Fran Benito" userId="08f2c6ec6c6349b4" providerId="LiveId" clId="{ED4C2576-D14E-40CD-8E73-5756EA5582D8}" dt="2021-05-04T21:07:43.032" v="468" actId="478"/>
          <ac:spMkLst>
            <pc:docMk/>
            <pc:sldMk cId="3281483923" sldId="290"/>
            <ac:spMk id="3" creationId="{8850DFC1-09FA-4786-9F04-A46724FC230D}"/>
          </ac:spMkLst>
        </pc:spChg>
        <pc:spChg chg="add mod">
          <ac:chgData name="Fran Benito" userId="08f2c6ec6c6349b4" providerId="LiveId" clId="{ED4C2576-D14E-40CD-8E73-5756EA5582D8}" dt="2021-05-05T07:39:24.743" v="1696" actId="1038"/>
          <ac:spMkLst>
            <pc:docMk/>
            <pc:sldMk cId="3281483923" sldId="290"/>
            <ac:spMk id="3" creationId="{C63DA2C2-AA54-46B6-B7BF-5DDD511ABEFE}"/>
          </ac:spMkLst>
        </pc:spChg>
        <pc:spChg chg="add mod">
          <ac:chgData name="Fran Benito" userId="08f2c6ec6c6349b4" providerId="LiveId" clId="{ED4C2576-D14E-40CD-8E73-5756EA5582D8}" dt="2021-05-05T07:43:36.102" v="1754" actId="20577"/>
          <ac:spMkLst>
            <pc:docMk/>
            <pc:sldMk cId="3281483923" sldId="290"/>
            <ac:spMk id="5" creationId="{C8C8F64D-8DD3-4D6A-91CA-48D23539CCC7}"/>
          </ac:spMkLst>
        </pc:spChg>
        <pc:spChg chg="add mod">
          <ac:chgData name="Fran Benito" userId="08f2c6ec6c6349b4" providerId="LiveId" clId="{ED4C2576-D14E-40CD-8E73-5756EA5582D8}" dt="2021-05-05T07:28:27.577" v="1441" actId="164"/>
          <ac:spMkLst>
            <pc:docMk/>
            <pc:sldMk cId="3281483923" sldId="290"/>
            <ac:spMk id="7" creationId="{682CD7E3-0172-4E02-A2DB-93E0F2E8B881}"/>
          </ac:spMkLst>
        </pc:spChg>
        <pc:spChg chg="del mod">
          <ac:chgData name="Fran Benito" userId="08f2c6ec6c6349b4" providerId="LiveId" clId="{ED4C2576-D14E-40CD-8E73-5756EA5582D8}" dt="2021-05-04T21:08:52.081" v="493" actId="478"/>
          <ac:spMkLst>
            <pc:docMk/>
            <pc:sldMk cId="3281483923" sldId="290"/>
            <ac:spMk id="8" creationId="{8438FC33-ECF4-4AB1-9A9E-3741F845DCDA}"/>
          </ac:spMkLst>
        </pc:spChg>
        <pc:spChg chg="add mod">
          <ac:chgData name="Fran Benito" userId="08f2c6ec6c6349b4" providerId="LiveId" clId="{ED4C2576-D14E-40CD-8E73-5756EA5582D8}" dt="2021-05-05T07:28:27.577" v="1441" actId="164"/>
          <ac:spMkLst>
            <pc:docMk/>
            <pc:sldMk cId="3281483923" sldId="290"/>
            <ac:spMk id="8" creationId="{A2003FD2-9A03-4709-A8D0-1122C1F83BBD}"/>
          </ac:spMkLst>
        </pc:spChg>
        <pc:spChg chg="add mod">
          <ac:chgData name="Fran Benito" userId="08f2c6ec6c6349b4" providerId="LiveId" clId="{ED4C2576-D14E-40CD-8E73-5756EA5582D8}" dt="2021-05-04T21:15:47.260" v="623" actId="164"/>
          <ac:spMkLst>
            <pc:docMk/>
            <pc:sldMk cId="3281483923" sldId="290"/>
            <ac:spMk id="13" creationId="{B0414ADC-C540-4CEB-81B3-A565E96151AC}"/>
          </ac:spMkLst>
        </pc:spChg>
        <pc:spChg chg="add mod">
          <ac:chgData name="Fran Benito" userId="08f2c6ec6c6349b4" providerId="LiveId" clId="{ED4C2576-D14E-40CD-8E73-5756EA5582D8}" dt="2021-05-04T21:10:42.711" v="527" actId="207"/>
          <ac:spMkLst>
            <pc:docMk/>
            <pc:sldMk cId="3281483923" sldId="290"/>
            <ac:spMk id="14" creationId="{14C351DF-E57D-4C81-9C58-3BFEF21970EC}"/>
          </ac:spMkLst>
        </pc:spChg>
        <pc:spChg chg="add mod">
          <ac:chgData name="Fran Benito" userId="08f2c6ec6c6349b4" providerId="LiveId" clId="{ED4C2576-D14E-40CD-8E73-5756EA5582D8}" dt="2021-05-04T21:15:47.260" v="623" actId="164"/>
          <ac:spMkLst>
            <pc:docMk/>
            <pc:sldMk cId="3281483923" sldId="290"/>
            <ac:spMk id="15" creationId="{B6598801-05E0-41DF-AA1E-2558232E8DDC}"/>
          </ac:spMkLst>
        </pc:spChg>
        <pc:spChg chg="add mod">
          <ac:chgData name="Fran Benito" userId="08f2c6ec6c6349b4" providerId="LiveId" clId="{ED4C2576-D14E-40CD-8E73-5756EA5582D8}" dt="2021-05-04T21:16:13.723" v="627" actId="20577"/>
          <ac:spMkLst>
            <pc:docMk/>
            <pc:sldMk cId="3281483923" sldId="290"/>
            <ac:spMk id="16" creationId="{37559DF0-FC16-4EF8-BC24-A742AE7C0070}"/>
          </ac:spMkLst>
        </pc:spChg>
        <pc:spChg chg="add mod">
          <ac:chgData name="Fran Benito" userId="08f2c6ec6c6349b4" providerId="LiveId" clId="{ED4C2576-D14E-40CD-8E73-5756EA5582D8}" dt="2021-05-04T21:16:16.234" v="628" actId="20577"/>
          <ac:spMkLst>
            <pc:docMk/>
            <pc:sldMk cId="3281483923" sldId="290"/>
            <ac:spMk id="17" creationId="{E8422B94-4B4C-4F24-9AC6-53362949F93A}"/>
          </ac:spMkLst>
        </pc:spChg>
        <pc:spChg chg="add mod">
          <ac:chgData name="Fran Benito" userId="08f2c6ec6c6349b4" providerId="LiveId" clId="{ED4C2576-D14E-40CD-8E73-5756EA5582D8}" dt="2021-05-04T21:16:18.370" v="629" actId="20577"/>
          <ac:spMkLst>
            <pc:docMk/>
            <pc:sldMk cId="3281483923" sldId="290"/>
            <ac:spMk id="18" creationId="{3BDB0266-448C-48B8-93E9-C46622B3F91C}"/>
          </ac:spMkLst>
        </pc:spChg>
        <pc:spChg chg="add mod">
          <ac:chgData name="Fran Benito" userId="08f2c6ec6c6349b4" providerId="LiveId" clId="{ED4C2576-D14E-40CD-8E73-5756EA5582D8}" dt="2021-05-04T21:16:20.955" v="630" actId="20577"/>
          <ac:spMkLst>
            <pc:docMk/>
            <pc:sldMk cId="3281483923" sldId="290"/>
            <ac:spMk id="19" creationId="{2E8EB4F7-2CF3-4419-9CF4-8453A53B4B88}"/>
          </ac:spMkLst>
        </pc:spChg>
        <pc:spChg chg="add mod">
          <ac:chgData name="Fran Benito" userId="08f2c6ec6c6349b4" providerId="LiveId" clId="{ED4C2576-D14E-40CD-8E73-5756EA5582D8}" dt="2021-05-04T21:15:53.427" v="624" actId="164"/>
          <ac:spMkLst>
            <pc:docMk/>
            <pc:sldMk cId="3281483923" sldId="290"/>
            <ac:spMk id="20" creationId="{8977A0DB-B3E7-4895-B0FB-AFB3096CDD73}"/>
          </ac:spMkLst>
        </pc:spChg>
        <pc:spChg chg="add del mod">
          <ac:chgData name="Fran Benito" userId="08f2c6ec6c6349b4" providerId="LiveId" clId="{ED4C2576-D14E-40CD-8E73-5756EA5582D8}" dt="2021-05-04T21:13:30.723" v="606"/>
          <ac:spMkLst>
            <pc:docMk/>
            <pc:sldMk cId="3281483923" sldId="290"/>
            <ac:spMk id="21" creationId="{4F951D00-2C61-4F8F-B004-9CF70C0BD90F}"/>
          </ac:spMkLst>
        </pc:spChg>
        <pc:spChg chg="add mod">
          <ac:chgData name="Fran Benito" userId="08f2c6ec6c6349b4" providerId="LiveId" clId="{ED4C2576-D14E-40CD-8E73-5756EA5582D8}" dt="2021-05-04T21:15:53.427" v="624" actId="164"/>
          <ac:spMkLst>
            <pc:docMk/>
            <pc:sldMk cId="3281483923" sldId="290"/>
            <ac:spMk id="22" creationId="{F46504B5-9475-4CF2-8A36-E696375CA304}"/>
          </ac:spMkLst>
        </pc:spChg>
        <pc:spChg chg="add mod">
          <ac:chgData name="Fran Benito" userId="08f2c6ec6c6349b4" providerId="LiveId" clId="{ED4C2576-D14E-40CD-8E73-5756EA5582D8}" dt="2021-05-04T21:15:59.215" v="625" actId="164"/>
          <ac:spMkLst>
            <pc:docMk/>
            <pc:sldMk cId="3281483923" sldId="290"/>
            <ac:spMk id="23" creationId="{2FD5A48B-D454-4BFB-8351-1E7F11BD1520}"/>
          </ac:spMkLst>
        </pc:spChg>
        <pc:spChg chg="add mod">
          <ac:chgData name="Fran Benito" userId="08f2c6ec6c6349b4" providerId="LiveId" clId="{ED4C2576-D14E-40CD-8E73-5756EA5582D8}" dt="2021-05-04T21:15:59.215" v="625" actId="164"/>
          <ac:spMkLst>
            <pc:docMk/>
            <pc:sldMk cId="3281483923" sldId="290"/>
            <ac:spMk id="24" creationId="{27F2A976-607B-479A-B8ED-70F7CA4E2F2A}"/>
          </ac:spMkLst>
        </pc:spChg>
        <pc:spChg chg="add mod">
          <ac:chgData name="Fran Benito" userId="08f2c6ec6c6349b4" providerId="LiveId" clId="{ED4C2576-D14E-40CD-8E73-5756EA5582D8}" dt="2021-05-04T21:16:04.308" v="626" actId="164"/>
          <ac:spMkLst>
            <pc:docMk/>
            <pc:sldMk cId="3281483923" sldId="290"/>
            <ac:spMk id="25" creationId="{0D4B5063-FCF8-4E91-B431-DDCFE3D83C28}"/>
          </ac:spMkLst>
        </pc:spChg>
        <pc:spChg chg="add mod">
          <ac:chgData name="Fran Benito" userId="08f2c6ec6c6349b4" providerId="LiveId" clId="{ED4C2576-D14E-40CD-8E73-5756EA5582D8}" dt="2021-05-04T21:16:04.308" v="626" actId="164"/>
          <ac:spMkLst>
            <pc:docMk/>
            <pc:sldMk cId="3281483923" sldId="290"/>
            <ac:spMk id="26" creationId="{F2E93A6B-0FE2-4192-BDDB-0D4D043808C6}"/>
          </ac:spMkLst>
        </pc:spChg>
        <pc:spChg chg="add mod">
          <ac:chgData name="Fran Benito" userId="08f2c6ec6c6349b4" providerId="LiveId" clId="{ED4C2576-D14E-40CD-8E73-5756EA5582D8}" dt="2021-05-04T21:16:36.245" v="637" actId="1076"/>
          <ac:spMkLst>
            <pc:docMk/>
            <pc:sldMk cId="3281483923" sldId="290"/>
            <ac:spMk id="31" creationId="{5637137E-F8ED-44A0-A183-CA2874D02C6E}"/>
          </ac:spMkLst>
        </pc:spChg>
        <pc:spChg chg="add mod">
          <ac:chgData name="Fran Benito" userId="08f2c6ec6c6349b4" providerId="LiveId" clId="{ED4C2576-D14E-40CD-8E73-5756EA5582D8}" dt="2021-05-04T21:16:41.525" v="639" actId="1076"/>
          <ac:spMkLst>
            <pc:docMk/>
            <pc:sldMk cId="3281483923" sldId="290"/>
            <ac:spMk id="32" creationId="{8DB25BC9-1EE2-4461-8983-D10B162B77F1}"/>
          </ac:spMkLst>
        </pc:spChg>
        <pc:spChg chg="add mod">
          <ac:chgData name="Fran Benito" userId="08f2c6ec6c6349b4" providerId="LiveId" clId="{ED4C2576-D14E-40CD-8E73-5756EA5582D8}" dt="2021-05-04T21:16:45.754" v="641" actId="1076"/>
          <ac:spMkLst>
            <pc:docMk/>
            <pc:sldMk cId="3281483923" sldId="290"/>
            <ac:spMk id="33" creationId="{1633ECF2-592F-42EA-8AD9-A014B59D57A2}"/>
          </ac:spMkLst>
        </pc:spChg>
        <pc:spChg chg="add mod">
          <ac:chgData name="Fran Benito" userId="08f2c6ec6c6349b4" providerId="LiveId" clId="{ED4C2576-D14E-40CD-8E73-5756EA5582D8}" dt="2021-05-04T21:16:53.548" v="643" actId="1076"/>
          <ac:spMkLst>
            <pc:docMk/>
            <pc:sldMk cId="3281483923" sldId="290"/>
            <ac:spMk id="34" creationId="{DB88EA6F-0313-4D3C-ABB9-1829A7C6FBBA}"/>
          </ac:spMkLst>
        </pc:spChg>
        <pc:spChg chg="add mod">
          <ac:chgData name="Fran Benito" userId="08f2c6ec6c6349b4" providerId="LiveId" clId="{ED4C2576-D14E-40CD-8E73-5756EA5582D8}" dt="2021-05-05T07:39:34.087" v="1733" actId="1038"/>
          <ac:spMkLst>
            <pc:docMk/>
            <pc:sldMk cId="3281483923" sldId="290"/>
            <ac:spMk id="35" creationId="{4AFE04E2-812E-476C-8083-12B7F5EA0063}"/>
          </ac:spMkLst>
        </pc:spChg>
        <pc:spChg chg="add mod">
          <ac:chgData name="Fran Benito" userId="08f2c6ec6c6349b4" providerId="LiveId" clId="{ED4C2576-D14E-40CD-8E73-5756EA5582D8}" dt="2021-05-05T07:39:08.399" v="1627" actId="1038"/>
          <ac:spMkLst>
            <pc:docMk/>
            <pc:sldMk cId="3281483923" sldId="290"/>
            <ac:spMk id="36" creationId="{9FAE0091-C01F-48EA-8A1E-274E90B55118}"/>
          </ac:spMkLst>
        </pc:spChg>
        <pc:spChg chg="add mod">
          <ac:chgData name="Fran Benito" userId="08f2c6ec6c6349b4" providerId="LiveId" clId="{ED4C2576-D14E-40CD-8E73-5756EA5582D8}" dt="2021-05-05T07:39:18.143" v="1670" actId="1038"/>
          <ac:spMkLst>
            <pc:docMk/>
            <pc:sldMk cId="3281483923" sldId="290"/>
            <ac:spMk id="37" creationId="{D239A28B-2AE7-4911-8B2E-EA4F2CA4615C}"/>
          </ac:spMkLst>
        </pc:spChg>
        <pc:spChg chg="mod">
          <ac:chgData name="Fran Benito" userId="08f2c6ec6c6349b4" providerId="LiveId" clId="{ED4C2576-D14E-40CD-8E73-5756EA5582D8}" dt="2021-05-05T07:29:19.966" v="1450" actId="14100"/>
          <ac:spMkLst>
            <pc:docMk/>
            <pc:sldMk cId="3281483923" sldId="290"/>
            <ac:spMk id="39" creationId="{F4991EC1-2B93-44AD-AA37-3E7DA90F68D5}"/>
          </ac:spMkLst>
        </pc:spChg>
        <pc:spChg chg="mod">
          <ac:chgData name="Fran Benito" userId="08f2c6ec6c6349b4" providerId="LiveId" clId="{ED4C2576-D14E-40CD-8E73-5756EA5582D8}" dt="2021-05-05T07:29:07.916" v="1447" actId="1076"/>
          <ac:spMkLst>
            <pc:docMk/>
            <pc:sldMk cId="3281483923" sldId="290"/>
            <ac:spMk id="40" creationId="{537A5B70-F226-45D4-9BFD-5FB1EAC7DFC2}"/>
          </ac:spMkLst>
        </pc:spChg>
        <pc:spChg chg="mod">
          <ac:chgData name="Fran Benito" userId="08f2c6ec6c6349b4" providerId="LiveId" clId="{ED4C2576-D14E-40CD-8E73-5756EA5582D8}" dt="2021-05-05T07:29:36.364" v="1456" actId="14100"/>
          <ac:spMkLst>
            <pc:docMk/>
            <pc:sldMk cId="3281483923" sldId="290"/>
            <ac:spMk id="42" creationId="{80994407-52A3-4CEB-8D12-9C0576981989}"/>
          </ac:spMkLst>
        </pc:spChg>
        <pc:spChg chg="mod">
          <ac:chgData name="Fran Benito" userId="08f2c6ec6c6349b4" providerId="LiveId" clId="{ED4C2576-D14E-40CD-8E73-5756EA5582D8}" dt="2021-05-05T07:29:26.791" v="1454" actId="20577"/>
          <ac:spMkLst>
            <pc:docMk/>
            <pc:sldMk cId="3281483923" sldId="290"/>
            <ac:spMk id="43" creationId="{41C46EC7-6EEB-46B3-9501-A824637C8842}"/>
          </ac:spMkLst>
        </pc:spChg>
        <pc:spChg chg="mod">
          <ac:chgData name="Fran Benito" userId="08f2c6ec6c6349b4" providerId="LiveId" clId="{ED4C2576-D14E-40CD-8E73-5756EA5582D8}" dt="2021-05-05T07:29:50.174" v="1462" actId="14100"/>
          <ac:spMkLst>
            <pc:docMk/>
            <pc:sldMk cId="3281483923" sldId="290"/>
            <ac:spMk id="45" creationId="{63429F5D-0021-4C0A-923A-DC3D46885DF0}"/>
          </ac:spMkLst>
        </pc:spChg>
        <pc:spChg chg="mod">
          <ac:chgData name="Fran Benito" userId="08f2c6ec6c6349b4" providerId="LiveId" clId="{ED4C2576-D14E-40CD-8E73-5756EA5582D8}" dt="2021-05-05T07:29:42.222" v="1460" actId="20577"/>
          <ac:spMkLst>
            <pc:docMk/>
            <pc:sldMk cId="3281483923" sldId="290"/>
            <ac:spMk id="46" creationId="{C9130E97-A18F-410B-9DE1-F30CFB44060C}"/>
          </ac:spMkLst>
        </pc:spChg>
        <pc:spChg chg="mod">
          <ac:chgData name="Fran Benito" userId="08f2c6ec6c6349b4" providerId="LiveId" clId="{ED4C2576-D14E-40CD-8E73-5756EA5582D8}" dt="2021-05-05T07:30:06.084" v="1468" actId="14100"/>
          <ac:spMkLst>
            <pc:docMk/>
            <pc:sldMk cId="3281483923" sldId="290"/>
            <ac:spMk id="48" creationId="{288BF34E-0673-43B8-9BA4-342D87F56C8F}"/>
          </ac:spMkLst>
        </pc:spChg>
        <pc:spChg chg="mod">
          <ac:chgData name="Fran Benito" userId="08f2c6ec6c6349b4" providerId="LiveId" clId="{ED4C2576-D14E-40CD-8E73-5756EA5582D8}" dt="2021-05-05T07:29:56.079" v="1466" actId="20577"/>
          <ac:spMkLst>
            <pc:docMk/>
            <pc:sldMk cId="3281483923" sldId="290"/>
            <ac:spMk id="49" creationId="{D45B6DFA-94DF-4549-9DD8-93FA7EB577CD}"/>
          </ac:spMkLst>
        </pc:spChg>
        <pc:grpChg chg="add del mod">
          <ac:chgData name="Fran Benito" userId="08f2c6ec6c6349b4" providerId="LiveId" clId="{ED4C2576-D14E-40CD-8E73-5756EA5582D8}" dt="2021-05-04T21:09:13.032" v="498" actId="165"/>
          <ac:grpSpMkLst>
            <pc:docMk/>
            <pc:sldMk cId="3281483923" sldId="290"/>
            <ac:grpSpMk id="7" creationId="{63DD00AF-DAC4-4077-9EE6-C5664F99BF6C}"/>
          </ac:grpSpMkLst>
        </pc:grpChg>
        <pc:grpChg chg="add mod">
          <ac:chgData name="Fran Benito" userId="08f2c6ec6c6349b4" providerId="LiveId" clId="{ED4C2576-D14E-40CD-8E73-5756EA5582D8}" dt="2021-05-05T07:28:27.577" v="1441" actId="164"/>
          <ac:grpSpMkLst>
            <pc:docMk/>
            <pc:sldMk cId="3281483923" sldId="290"/>
            <ac:grpSpMk id="21" creationId="{D68F721C-DF92-4CCE-9A39-8B2C913BFED9}"/>
          </ac:grpSpMkLst>
        </pc:grpChg>
        <pc:grpChg chg="add mod">
          <ac:chgData name="Fran Benito" userId="08f2c6ec6c6349b4" providerId="LiveId" clId="{ED4C2576-D14E-40CD-8E73-5756EA5582D8}" dt="2021-05-04T21:15:47.260" v="623" actId="164"/>
          <ac:grpSpMkLst>
            <pc:docMk/>
            <pc:sldMk cId="3281483923" sldId="290"/>
            <ac:grpSpMk id="27" creationId="{41304D09-485E-4BD1-AEDD-DFB14C97093D}"/>
          </ac:grpSpMkLst>
        </pc:grpChg>
        <pc:grpChg chg="add mod">
          <ac:chgData name="Fran Benito" userId="08f2c6ec6c6349b4" providerId="LiveId" clId="{ED4C2576-D14E-40CD-8E73-5756EA5582D8}" dt="2021-05-04T21:15:53.427" v="624" actId="164"/>
          <ac:grpSpMkLst>
            <pc:docMk/>
            <pc:sldMk cId="3281483923" sldId="290"/>
            <ac:grpSpMk id="28" creationId="{5FBEE42D-AB36-454F-8867-30DF7B68E340}"/>
          </ac:grpSpMkLst>
        </pc:grpChg>
        <pc:grpChg chg="add mod">
          <ac:chgData name="Fran Benito" userId="08f2c6ec6c6349b4" providerId="LiveId" clId="{ED4C2576-D14E-40CD-8E73-5756EA5582D8}" dt="2021-05-04T21:15:59.215" v="625" actId="164"/>
          <ac:grpSpMkLst>
            <pc:docMk/>
            <pc:sldMk cId="3281483923" sldId="290"/>
            <ac:grpSpMk id="29" creationId="{BEBC4C44-7BB1-4DDE-A927-5FCDA5D80B42}"/>
          </ac:grpSpMkLst>
        </pc:grpChg>
        <pc:grpChg chg="add mod">
          <ac:chgData name="Fran Benito" userId="08f2c6ec6c6349b4" providerId="LiveId" clId="{ED4C2576-D14E-40CD-8E73-5756EA5582D8}" dt="2021-05-04T21:16:04.308" v="626" actId="164"/>
          <ac:grpSpMkLst>
            <pc:docMk/>
            <pc:sldMk cId="3281483923" sldId="290"/>
            <ac:grpSpMk id="30" creationId="{16D9C665-B3DE-4AFF-9A1D-E5F091CD388D}"/>
          </ac:grpSpMkLst>
        </pc:grpChg>
        <pc:grpChg chg="add mod">
          <ac:chgData name="Fran Benito" userId="08f2c6ec6c6349b4" providerId="LiveId" clId="{ED4C2576-D14E-40CD-8E73-5756EA5582D8}" dt="2021-05-05T07:29:16.745" v="1449" actId="1076"/>
          <ac:grpSpMkLst>
            <pc:docMk/>
            <pc:sldMk cId="3281483923" sldId="290"/>
            <ac:grpSpMk id="38" creationId="{55847A0A-E0C0-4546-9E89-210D90830476}"/>
          </ac:grpSpMkLst>
        </pc:grpChg>
        <pc:grpChg chg="add mod">
          <ac:chgData name="Fran Benito" userId="08f2c6ec6c6349b4" providerId="LiveId" clId="{ED4C2576-D14E-40CD-8E73-5756EA5582D8}" dt="2021-05-05T07:29:32.598" v="1455" actId="1076"/>
          <ac:grpSpMkLst>
            <pc:docMk/>
            <pc:sldMk cId="3281483923" sldId="290"/>
            <ac:grpSpMk id="41" creationId="{0D12C6FE-97C6-467D-9336-6923B7BB193B}"/>
          </ac:grpSpMkLst>
        </pc:grpChg>
        <pc:grpChg chg="add mod">
          <ac:chgData name="Fran Benito" userId="08f2c6ec6c6349b4" providerId="LiveId" clId="{ED4C2576-D14E-40CD-8E73-5756EA5582D8}" dt="2021-05-05T07:29:46.562" v="1461" actId="1076"/>
          <ac:grpSpMkLst>
            <pc:docMk/>
            <pc:sldMk cId="3281483923" sldId="290"/>
            <ac:grpSpMk id="44" creationId="{C927B991-DBAD-4EBA-8088-A6736A1532EF}"/>
          </ac:grpSpMkLst>
        </pc:grpChg>
        <pc:grpChg chg="add mod">
          <ac:chgData name="Fran Benito" userId="08f2c6ec6c6349b4" providerId="LiveId" clId="{ED4C2576-D14E-40CD-8E73-5756EA5582D8}" dt="2021-05-05T07:30:02.552" v="1467" actId="1076"/>
          <ac:grpSpMkLst>
            <pc:docMk/>
            <pc:sldMk cId="3281483923" sldId="290"/>
            <ac:grpSpMk id="47" creationId="{B5DA24A3-0B8E-4D57-8470-81B7EC3213E7}"/>
          </ac:grpSpMkLst>
        </pc:grpChg>
        <pc:picChg chg="add mod">
          <ac:chgData name="Fran Benito" userId="08f2c6ec6c6349b4" providerId="LiveId" clId="{ED4C2576-D14E-40CD-8E73-5756EA5582D8}" dt="2021-05-04T21:08:31.385" v="490" actId="1076"/>
          <ac:picMkLst>
            <pc:docMk/>
            <pc:sldMk cId="3281483923" sldId="290"/>
            <ac:picMk id="6" creationId="{23A8D6AA-AC8C-4C48-A658-52ABD8E20A2D}"/>
          </ac:picMkLst>
        </pc:picChg>
        <pc:picChg chg="mod topLvl">
          <ac:chgData name="Fran Benito" userId="08f2c6ec6c6349b4" providerId="LiveId" clId="{ED4C2576-D14E-40CD-8E73-5756EA5582D8}" dt="2021-05-04T21:09:28.768" v="504" actId="1076"/>
          <ac:picMkLst>
            <pc:docMk/>
            <pc:sldMk cId="3281483923" sldId="290"/>
            <ac:picMk id="9" creationId="{D5B59C66-D844-42C1-8F36-3698EBBB907B}"/>
          </ac:picMkLst>
        </pc:picChg>
        <pc:picChg chg="mod topLvl">
          <ac:chgData name="Fran Benito" userId="08f2c6ec6c6349b4" providerId="LiveId" clId="{ED4C2576-D14E-40CD-8E73-5756EA5582D8}" dt="2021-05-04T21:09:26.548" v="503" actId="1076"/>
          <ac:picMkLst>
            <pc:docMk/>
            <pc:sldMk cId="3281483923" sldId="290"/>
            <ac:picMk id="10" creationId="{2675F1BD-90D5-4F17-8E9A-772CD3091CF2}"/>
          </ac:picMkLst>
        </pc:picChg>
        <pc:picChg chg="mod topLvl">
          <ac:chgData name="Fran Benito" userId="08f2c6ec6c6349b4" providerId="LiveId" clId="{ED4C2576-D14E-40CD-8E73-5756EA5582D8}" dt="2021-05-04T21:09:26.548" v="503" actId="1076"/>
          <ac:picMkLst>
            <pc:docMk/>
            <pc:sldMk cId="3281483923" sldId="290"/>
            <ac:picMk id="11" creationId="{983C205D-A3AF-45BA-A417-6F5A2E17A439}"/>
          </ac:picMkLst>
        </pc:picChg>
        <pc:picChg chg="mod topLvl">
          <ac:chgData name="Fran Benito" userId="08f2c6ec6c6349b4" providerId="LiveId" clId="{ED4C2576-D14E-40CD-8E73-5756EA5582D8}" dt="2021-05-04T21:09:26.548" v="503" actId="1076"/>
          <ac:picMkLst>
            <pc:docMk/>
            <pc:sldMk cId="3281483923" sldId="290"/>
            <ac:picMk id="12" creationId="{F0AF3BF6-01F4-4849-8C1D-3EF6F540B21E}"/>
          </ac:picMkLst>
        </pc:picChg>
      </pc:sldChg>
      <pc:sldChg chg="addSp delSp modSp add mod addAnim delAnim">
        <pc:chgData name="Fran Benito" userId="08f2c6ec6c6349b4" providerId="LiveId" clId="{ED4C2576-D14E-40CD-8E73-5756EA5582D8}" dt="2021-05-05T07:43:44.910" v="1761" actId="20577"/>
        <pc:sldMkLst>
          <pc:docMk/>
          <pc:sldMk cId="3516422495" sldId="291"/>
        </pc:sldMkLst>
        <pc:spChg chg="mod">
          <ac:chgData name="Fran Benito" userId="08f2c6ec6c6349b4" providerId="LiveId" clId="{ED4C2576-D14E-40CD-8E73-5756EA5582D8}" dt="2021-05-05T07:43:44.910" v="1761" actId="20577"/>
          <ac:spMkLst>
            <pc:docMk/>
            <pc:sldMk cId="3516422495" sldId="291"/>
            <ac:spMk id="5" creationId="{C8C8F64D-8DD3-4D6A-91CA-48D23539CCC7}"/>
          </ac:spMkLst>
        </pc:spChg>
        <pc:spChg chg="mod">
          <ac:chgData name="Fran Benito" userId="08f2c6ec6c6349b4" providerId="LiveId" clId="{ED4C2576-D14E-40CD-8E73-5756EA5582D8}" dt="2021-05-05T07:42:26.430" v="1744" actId="20577"/>
          <ac:spMkLst>
            <pc:docMk/>
            <pc:sldMk cId="3516422495" sldId="291"/>
            <ac:spMk id="15" creationId="{B6598801-05E0-41DF-AA1E-2558232E8DDC}"/>
          </ac:spMkLst>
        </pc:spChg>
        <pc:spChg chg="add del topLvl">
          <ac:chgData name="Fran Benito" userId="08f2c6ec6c6349b4" providerId="LiveId" clId="{ED4C2576-D14E-40CD-8E73-5756EA5582D8}" dt="2021-05-05T07:42:48.125" v="1747" actId="478"/>
          <ac:spMkLst>
            <pc:docMk/>
            <pc:sldMk cId="3516422495" sldId="291"/>
            <ac:spMk id="23" creationId="{2FD5A48B-D454-4BFB-8351-1E7F11BD1520}"/>
          </ac:spMkLst>
        </pc:spChg>
        <pc:spChg chg="topLvl">
          <ac:chgData name="Fran Benito" userId="08f2c6ec6c6349b4" providerId="LiveId" clId="{ED4C2576-D14E-40CD-8E73-5756EA5582D8}" dt="2021-05-05T07:42:45.435" v="1746" actId="478"/>
          <ac:spMkLst>
            <pc:docMk/>
            <pc:sldMk cId="3516422495" sldId="291"/>
            <ac:spMk id="24" creationId="{27F2A976-607B-479A-B8ED-70F7CA4E2F2A}"/>
          </ac:spMkLst>
        </pc:spChg>
        <pc:grpChg chg="del">
          <ac:chgData name="Fran Benito" userId="08f2c6ec6c6349b4" providerId="LiveId" clId="{ED4C2576-D14E-40CD-8E73-5756EA5582D8}" dt="2021-05-05T07:42:41.529" v="1745" actId="478"/>
          <ac:grpSpMkLst>
            <pc:docMk/>
            <pc:sldMk cId="3516422495" sldId="291"/>
            <ac:grpSpMk id="28" creationId="{5FBEE42D-AB36-454F-8867-30DF7B68E340}"/>
          </ac:grpSpMkLst>
        </pc:grpChg>
        <pc:grpChg chg="add del">
          <ac:chgData name="Fran Benito" userId="08f2c6ec6c6349b4" providerId="LiveId" clId="{ED4C2576-D14E-40CD-8E73-5756EA5582D8}" dt="2021-05-05T07:42:50.715" v="1748" actId="478"/>
          <ac:grpSpMkLst>
            <pc:docMk/>
            <pc:sldMk cId="3516422495" sldId="291"/>
            <ac:grpSpMk id="29" creationId="{BEBC4C44-7BB1-4DDE-A927-5FCDA5D80B42}"/>
          </ac:grpSpMkLst>
        </pc:grpChg>
        <pc:grpChg chg="del">
          <ac:chgData name="Fran Benito" userId="08f2c6ec6c6349b4" providerId="LiveId" clId="{ED4C2576-D14E-40CD-8E73-5756EA5582D8}" dt="2021-05-05T07:42:52.825" v="1749" actId="478"/>
          <ac:grpSpMkLst>
            <pc:docMk/>
            <pc:sldMk cId="3516422495" sldId="291"/>
            <ac:grpSpMk id="30" creationId="{16D9C665-B3DE-4AFF-9A1D-E5F091CD388D}"/>
          </ac:grpSpMkLst>
        </pc:grpChg>
      </pc:sldChg>
      <pc:sldChg chg="addSp delSp modSp add mod">
        <pc:chgData name="Fran Benito" userId="08f2c6ec6c6349b4" providerId="LiveId" clId="{ED4C2576-D14E-40CD-8E73-5756EA5582D8}" dt="2021-05-06T09:29:34.507" v="2113" actId="1076"/>
        <pc:sldMkLst>
          <pc:docMk/>
          <pc:sldMk cId="245501809" sldId="292"/>
        </pc:sldMkLst>
        <pc:spChg chg="add mod">
          <ac:chgData name="Fran Benito" userId="08f2c6ec6c6349b4" providerId="LiveId" clId="{ED4C2576-D14E-40CD-8E73-5756EA5582D8}" dt="2021-05-06T08:57:25.423" v="1880" actId="20577"/>
          <ac:spMkLst>
            <pc:docMk/>
            <pc:sldMk cId="245501809" sldId="292"/>
            <ac:spMk id="7" creationId="{D009B27A-C7A2-4AFE-A95A-968F77613C92}"/>
          </ac:spMkLst>
        </pc:spChg>
        <pc:picChg chg="del">
          <ac:chgData name="Fran Benito" userId="08f2c6ec6c6349b4" providerId="LiveId" clId="{ED4C2576-D14E-40CD-8E73-5756EA5582D8}" dt="2021-05-06T08:56:47.799" v="1854" actId="478"/>
          <ac:picMkLst>
            <pc:docMk/>
            <pc:sldMk cId="245501809" sldId="292"/>
            <ac:picMk id="5" creationId="{600A2267-1856-4ECA-99E2-D3E4A238D8CB}"/>
          </ac:picMkLst>
        </pc:picChg>
        <pc:picChg chg="del">
          <ac:chgData name="Fran Benito" userId="08f2c6ec6c6349b4" providerId="LiveId" clId="{ED4C2576-D14E-40CD-8E73-5756EA5582D8}" dt="2021-05-06T08:57:28.102" v="1881" actId="478"/>
          <ac:picMkLst>
            <pc:docMk/>
            <pc:sldMk cId="245501809" sldId="292"/>
            <ac:picMk id="6" creationId="{CEC6AFA2-CFC8-4F82-9266-07CCEC148463}"/>
          </ac:picMkLst>
        </pc:picChg>
        <pc:picChg chg="add mod">
          <ac:chgData name="Fran Benito" userId="08f2c6ec6c6349b4" providerId="LiveId" clId="{ED4C2576-D14E-40CD-8E73-5756EA5582D8}" dt="2021-05-06T09:13:24.708" v="2071" actId="1076"/>
          <ac:picMkLst>
            <pc:docMk/>
            <pc:sldMk cId="245501809" sldId="292"/>
            <ac:picMk id="8" creationId="{30A767C3-A8DD-4A61-BE06-7570E7BD47A9}"/>
          </ac:picMkLst>
        </pc:picChg>
        <pc:picChg chg="add mod modCrop">
          <ac:chgData name="Fran Benito" userId="08f2c6ec6c6349b4" providerId="LiveId" clId="{ED4C2576-D14E-40CD-8E73-5756EA5582D8}" dt="2021-05-06T09:29:34.507" v="2113" actId="1076"/>
          <ac:picMkLst>
            <pc:docMk/>
            <pc:sldMk cId="245501809" sldId="292"/>
            <ac:picMk id="10" creationId="{C5320E96-2A0E-430D-AA7D-8D20398C67E5}"/>
          </ac:picMkLst>
        </pc:picChg>
      </pc:sldChg>
      <pc:sldChg chg="addSp modSp add mod">
        <pc:chgData name="Fran Benito" userId="08f2c6ec6c6349b4" providerId="LiveId" clId="{ED4C2576-D14E-40CD-8E73-5756EA5582D8}" dt="2021-05-06T09:58:06.360" v="2305" actId="207"/>
        <pc:sldMkLst>
          <pc:docMk/>
          <pc:sldMk cId="3990817906" sldId="293"/>
        </pc:sldMkLst>
        <pc:spChg chg="mod">
          <ac:chgData name="Fran Benito" userId="08f2c6ec6c6349b4" providerId="LiveId" clId="{ED4C2576-D14E-40CD-8E73-5756EA5582D8}" dt="2021-05-06T08:58:51.358" v="1916" actId="20577"/>
          <ac:spMkLst>
            <pc:docMk/>
            <pc:sldMk cId="3990817906" sldId="293"/>
            <ac:spMk id="2" creationId="{D3875224-B36D-470B-9FD1-4A278A3903E9}"/>
          </ac:spMkLst>
        </pc:spChg>
        <pc:spChg chg="mod">
          <ac:chgData name="Fran Benito" userId="08f2c6ec6c6349b4" providerId="LiveId" clId="{ED4C2576-D14E-40CD-8E73-5756EA5582D8}" dt="2021-05-06T09:03:20.982" v="2005" actId="20577"/>
          <ac:spMkLst>
            <pc:docMk/>
            <pc:sldMk cId="3990817906" sldId="293"/>
            <ac:spMk id="7" creationId="{D009B27A-C7A2-4AFE-A95A-968F77613C92}"/>
          </ac:spMkLst>
        </pc:spChg>
        <pc:spChg chg="add mod">
          <ac:chgData name="Fran Benito" userId="08f2c6ec6c6349b4" providerId="LiveId" clId="{ED4C2576-D14E-40CD-8E73-5756EA5582D8}" dt="2021-05-06T09:49:23.763" v="2264" actId="1076"/>
          <ac:spMkLst>
            <pc:docMk/>
            <pc:sldMk cId="3990817906" sldId="293"/>
            <ac:spMk id="8" creationId="{63BE4102-59DA-4FAE-ABFB-5D76737949D0}"/>
          </ac:spMkLst>
        </pc:spChg>
        <pc:spChg chg="add mod">
          <ac:chgData name="Fran Benito" userId="08f2c6ec6c6349b4" providerId="LiveId" clId="{ED4C2576-D14E-40CD-8E73-5756EA5582D8}" dt="2021-05-06T09:49:23.763" v="2264" actId="1076"/>
          <ac:spMkLst>
            <pc:docMk/>
            <pc:sldMk cId="3990817906" sldId="293"/>
            <ac:spMk id="10" creationId="{6DCE01F7-8E13-4C6D-B6AA-206EC9E63B4F}"/>
          </ac:spMkLst>
        </pc:spChg>
        <pc:spChg chg="add mod">
          <ac:chgData name="Fran Benito" userId="08f2c6ec6c6349b4" providerId="LiveId" clId="{ED4C2576-D14E-40CD-8E73-5756EA5582D8}" dt="2021-05-06T09:49:23.763" v="2264" actId="1076"/>
          <ac:spMkLst>
            <pc:docMk/>
            <pc:sldMk cId="3990817906" sldId="293"/>
            <ac:spMk id="13" creationId="{953B34A0-C66A-48F1-86EA-837F8D9C7B75}"/>
          </ac:spMkLst>
        </pc:spChg>
        <pc:spChg chg="add mod">
          <ac:chgData name="Fran Benito" userId="08f2c6ec6c6349b4" providerId="LiveId" clId="{ED4C2576-D14E-40CD-8E73-5756EA5582D8}" dt="2021-05-06T09:58:06.360" v="2305" actId="207"/>
          <ac:spMkLst>
            <pc:docMk/>
            <pc:sldMk cId="3990817906" sldId="293"/>
            <ac:spMk id="16" creationId="{026CE35D-5ADC-4C5E-A48A-046D232D0903}"/>
          </ac:spMkLst>
        </pc:spChg>
        <pc:graphicFrameChg chg="add mod modGraphic">
          <ac:chgData name="Fran Benito" userId="08f2c6ec6c6349b4" providerId="LiveId" clId="{ED4C2576-D14E-40CD-8E73-5756EA5582D8}" dt="2021-05-06T09:51:59.261" v="2289" actId="20577"/>
          <ac:graphicFrameMkLst>
            <pc:docMk/>
            <pc:sldMk cId="3990817906" sldId="293"/>
            <ac:graphicFrameMk id="14" creationId="{A44024B9-3788-4C62-96D7-49035281B645}"/>
          </ac:graphicFrameMkLst>
        </pc:graphicFrameChg>
        <pc:picChg chg="add mod modCrop">
          <ac:chgData name="Fran Benito" userId="08f2c6ec6c6349b4" providerId="LiveId" clId="{ED4C2576-D14E-40CD-8E73-5756EA5582D8}" dt="2021-05-06T09:49:23.763" v="2264" actId="1076"/>
          <ac:picMkLst>
            <pc:docMk/>
            <pc:sldMk cId="3990817906" sldId="293"/>
            <ac:picMk id="5" creationId="{ABB5C5A9-E7D1-4265-956D-8A677F3A8BF0}"/>
          </ac:picMkLst>
        </pc:picChg>
        <pc:picChg chg="add mod modCrop">
          <ac:chgData name="Fran Benito" userId="08f2c6ec6c6349b4" providerId="LiveId" clId="{ED4C2576-D14E-40CD-8E73-5756EA5582D8}" dt="2021-05-06T09:49:23.763" v="2264" actId="1076"/>
          <ac:picMkLst>
            <pc:docMk/>
            <pc:sldMk cId="3990817906" sldId="293"/>
            <ac:picMk id="9" creationId="{EAA31409-7FDF-42F4-BC6F-84D41E86A121}"/>
          </ac:picMkLst>
        </pc:picChg>
        <pc:picChg chg="add mod modCrop">
          <ac:chgData name="Fran Benito" userId="08f2c6ec6c6349b4" providerId="LiveId" clId="{ED4C2576-D14E-40CD-8E73-5756EA5582D8}" dt="2021-05-06T09:49:23.763" v="2264" actId="1076"/>
          <ac:picMkLst>
            <pc:docMk/>
            <pc:sldMk cId="3990817906" sldId="293"/>
            <ac:picMk id="12" creationId="{8F7271F3-A945-47D4-99C5-8CF33550A475}"/>
          </ac:picMkLst>
        </pc:picChg>
        <pc:picChg chg="add mod">
          <ac:chgData name="Fran Benito" userId="08f2c6ec6c6349b4" providerId="LiveId" clId="{ED4C2576-D14E-40CD-8E73-5756EA5582D8}" dt="2021-05-06T09:57:29.419" v="2292" actId="1076"/>
          <ac:picMkLst>
            <pc:docMk/>
            <pc:sldMk cId="3990817906" sldId="293"/>
            <ac:picMk id="15" creationId="{56298552-1A0B-4A24-B5B8-E439F5CE3893}"/>
          </ac:picMkLst>
        </pc:picChg>
      </pc:sldChg>
      <pc:sldChg chg="addSp delSp modSp add mod">
        <pc:chgData name="Fran Benito" userId="08f2c6ec6c6349b4" providerId="LiveId" clId="{ED4C2576-D14E-40CD-8E73-5756EA5582D8}" dt="2021-05-06T09:43:15.373" v="2176" actId="1076"/>
        <pc:sldMkLst>
          <pc:docMk/>
          <pc:sldMk cId="3357174197" sldId="294"/>
        </pc:sldMkLst>
        <pc:spChg chg="mod">
          <ac:chgData name="Fran Benito" userId="08f2c6ec6c6349b4" providerId="LiveId" clId="{ED4C2576-D14E-40CD-8E73-5756EA5582D8}" dt="2021-05-06T09:03:06.606" v="1986" actId="20577"/>
          <ac:spMkLst>
            <pc:docMk/>
            <pc:sldMk cId="3357174197" sldId="294"/>
            <ac:spMk id="7" creationId="{D009B27A-C7A2-4AFE-A95A-968F77613C92}"/>
          </ac:spMkLst>
        </pc:spChg>
        <pc:spChg chg="mod">
          <ac:chgData name="Fran Benito" userId="08f2c6ec6c6349b4" providerId="LiveId" clId="{ED4C2576-D14E-40CD-8E73-5756EA5582D8}" dt="2021-05-06T09:42:58.820" v="2173" actId="1076"/>
          <ac:spMkLst>
            <pc:docMk/>
            <pc:sldMk cId="3357174197" sldId="294"/>
            <ac:spMk id="8" creationId="{63BE4102-59DA-4FAE-ABFB-5D76737949D0}"/>
          </ac:spMkLst>
        </pc:spChg>
        <pc:spChg chg="mod">
          <ac:chgData name="Fran Benito" userId="08f2c6ec6c6349b4" providerId="LiveId" clId="{ED4C2576-D14E-40CD-8E73-5756EA5582D8}" dt="2021-05-06T09:43:05.470" v="2174" actId="1076"/>
          <ac:spMkLst>
            <pc:docMk/>
            <pc:sldMk cId="3357174197" sldId="294"/>
            <ac:spMk id="10" creationId="{6DCE01F7-8E13-4C6D-B6AA-206EC9E63B4F}"/>
          </ac:spMkLst>
        </pc:spChg>
        <pc:spChg chg="del">
          <ac:chgData name="Fran Benito" userId="08f2c6ec6c6349b4" providerId="LiveId" clId="{ED4C2576-D14E-40CD-8E73-5756EA5582D8}" dt="2021-05-06T09:06:15.589" v="2021" actId="478"/>
          <ac:spMkLst>
            <pc:docMk/>
            <pc:sldMk cId="3357174197" sldId="294"/>
            <ac:spMk id="13" creationId="{953B34A0-C66A-48F1-86EA-837F8D9C7B75}"/>
          </ac:spMkLst>
        </pc:spChg>
        <pc:graphicFrameChg chg="add mod modGraphic">
          <ac:chgData name="Fran Benito" userId="08f2c6ec6c6349b4" providerId="LiveId" clId="{ED4C2576-D14E-40CD-8E73-5756EA5582D8}" dt="2021-05-06T09:43:11.526" v="2175" actId="1076"/>
          <ac:graphicFrameMkLst>
            <pc:docMk/>
            <pc:sldMk cId="3357174197" sldId="294"/>
            <ac:graphicFrameMk id="15" creationId="{54F7176B-2D8A-42C5-8EF6-C8A61FF58AB7}"/>
          </ac:graphicFrameMkLst>
        </pc:graphicFrameChg>
        <pc:picChg chg="del">
          <ac:chgData name="Fran Benito" userId="08f2c6ec6c6349b4" providerId="LiveId" clId="{ED4C2576-D14E-40CD-8E73-5756EA5582D8}" dt="2021-05-06T09:05:39.158" v="2011" actId="478"/>
          <ac:picMkLst>
            <pc:docMk/>
            <pc:sldMk cId="3357174197" sldId="294"/>
            <ac:picMk id="5" creationId="{ABB5C5A9-E7D1-4265-956D-8A677F3A8BF0}"/>
          </ac:picMkLst>
        </pc:picChg>
        <pc:picChg chg="add mod modCrop">
          <ac:chgData name="Fran Benito" userId="08f2c6ec6c6349b4" providerId="LiveId" clId="{ED4C2576-D14E-40CD-8E73-5756EA5582D8}" dt="2021-05-06T09:42:51.915" v="2171" actId="1076"/>
          <ac:picMkLst>
            <pc:docMk/>
            <pc:sldMk cId="3357174197" sldId="294"/>
            <ac:picMk id="6" creationId="{1D92F325-F6A5-442B-B1FA-61654F2BC7C3}"/>
          </ac:picMkLst>
        </pc:picChg>
        <pc:picChg chg="del">
          <ac:chgData name="Fran Benito" userId="08f2c6ec6c6349b4" providerId="LiveId" clId="{ED4C2576-D14E-40CD-8E73-5756EA5582D8}" dt="2021-05-06T09:06:11.750" v="2019" actId="478"/>
          <ac:picMkLst>
            <pc:docMk/>
            <pc:sldMk cId="3357174197" sldId="294"/>
            <ac:picMk id="9" creationId="{EAA31409-7FDF-42F4-BC6F-84D41E86A121}"/>
          </ac:picMkLst>
        </pc:picChg>
        <pc:picChg chg="del">
          <ac:chgData name="Fran Benito" userId="08f2c6ec6c6349b4" providerId="LiveId" clId="{ED4C2576-D14E-40CD-8E73-5756EA5582D8}" dt="2021-05-06T09:06:13.325" v="2020" actId="478"/>
          <ac:picMkLst>
            <pc:docMk/>
            <pc:sldMk cId="3357174197" sldId="294"/>
            <ac:picMk id="12" creationId="{8F7271F3-A945-47D4-99C5-8CF33550A475}"/>
          </ac:picMkLst>
        </pc:picChg>
        <pc:picChg chg="add mod modCrop">
          <ac:chgData name="Fran Benito" userId="08f2c6ec6c6349b4" providerId="LiveId" clId="{ED4C2576-D14E-40CD-8E73-5756EA5582D8}" dt="2021-05-06T09:42:51.915" v="2171" actId="1076"/>
          <ac:picMkLst>
            <pc:docMk/>
            <pc:sldMk cId="3357174197" sldId="294"/>
            <ac:picMk id="14" creationId="{3F60BF7A-EF95-4852-B7DE-9514356FEB4C}"/>
          </ac:picMkLst>
        </pc:picChg>
        <pc:picChg chg="add mod">
          <ac:chgData name="Fran Benito" userId="08f2c6ec6c6349b4" providerId="LiveId" clId="{ED4C2576-D14E-40CD-8E73-5756EA5582D8}" dt="2021-05-06T09:43:15.373" v="2176" actId="1076"/>
          <ac:picMkLst>
            <pc:docMk/>
            <pc:sldMk cId="3357174197" sldId="294"/>
            <ac:picMk id="1026" creationId="{AA27AD38-977E-4F91-BE2C-F6FBE6D1E42D}"/>
          </ac:picMkLst>
        </pc:picChg>
      </pc:sldChg>
      <pc:sldChg chg="addSp delSp modSp add mod">
        <pc:chgData name="Fran Benito" userId="08f2c6ec6c6349b4" providerId="LiveId" clId="{ED4C2576-D14E-40CD-8E73-5756EA5582D8}" dt="2021-05-06T09:47:57.861" v="2263" actId="14100"/>
        <pc:sldMkLst>
          <pc:docMk/>
          <pc:sldMk cId="2036440405" sldId="295"/>
        </pc:sldMkLst>
        <pc:spChg chg="mod">
          <ac:chgData name="Fran Benito" userId="08f2c6ec6c6349b4" providerId="LiveId" clId="{ED4C2576-D14E-40CD-8E73-5756EA5582D8}" dt="2021-05-06T09:06:45.614" v="2028" actId="20577"/>
          <ac:spMkLst>
            <pc:docMk/>
            <pc:sldMk cId="2036440405" sldId="295"/>
            <ac:spMk id="7" creationId="{D009B27A-C7A2-4AFE-A95A-968F77613C92}"/>
          </ac:spMkLst>
        </pc:spChg>
        <pc:spChg chg="mod">
          <ac:chgData name="Fran Benito" userId="08f2c6ec6c6349b4" providerId="LiveId" clId="{ED4C2576-D14E-40CD-8E73-5756EA5582D8}" dt="2021-05-06T09:46:58.258" v="2250" actId="1076"/>
          <ac:spMkLst>
            <pc:docMk/>
            <pc:sldMk cId="2036440405" sldId="295"/>
            <ac:spMk id="8" creationId="{63BE4102-59DA-4FAE-ABFB-5D76737949D0}"/>
          </ac:spMkLst>
        </pc:spChg>
        <pc:spChg chg="mod">
          <ac:chgData name="Fran Benito" userId="08f2c6ec6c6349b4" providerId="LiveId" clId="{ED4C2576-D14E-40CD-8E73-5756EA5582D8}" dt="2021-05-06T09:46:05.362" v="2244" actId="1076"/>
          <ac:spMkLst>
            <pc:docMk/>
            <pc:sldMk cId="2036440405" sldId="295"/>
            <ac:spMk id="10" creationId="{6DCE01F7-8E13-4C6D-B6AA-206EC9E63B4F}"/>
          </ac:spMkLst>
        </pc:spChg>
        <pc:spChg chg="add mod">
          <ac:chgData name="Fran Benito" userId="08f2c6ec6c6349b4" providerId="LiveId" clId="{ED4C2576-D14E-40CD-8E73-5756EA5582D8}" dt="2021-05-06T09:47:44.354" v="2260" actId="1076"/>
          <ac:spMkLst>
            <pc:docMk/>
            <pc:sldMk cId="2036440405" sldId="295"/>
            <ac:spMk id="15" creationId="{3780B780-0F75-44AB-8EFB-56999F14B49C}"/>
          </ac:spMkLst>
        </pc:spChg>
        <pc:graphicFrameChg chg="add mod modGraphic">
          <ac:chgData name="Fran Benito" userId="08f2c6ec6c6349b4" providerId="LiveId" clId="{ED4C2576-D14E-40CD-8E73-5756EA5582D8}" dt="2021-05-06T09:47:57.861" v="2263" actId="14100"/>
          <ac:graphicFrameMkLst>
            <pc:docMk/>
            <pc:sldMk cId="2036440405" sldId="295"/>
            <ac:graphicFrameMk id="16" creationId="{6AECABC3-EDC3-43FB-B396-93FB947CD34C}"/>
          </ac:graphicFrameMkLst>
        </pc:graphicFrameChg>
        <pc:picChg chg="add mod modCrop">
          <ac:chgData name="Fran Benito" userId="08f2c6ec6c6349b4" providerId="LiveId" clId="{ED4C2576-D14E-40CD-8E73-5756EA5582D8}" dt="2021-05-06T09:44:00.295" v="2177" actId="1076"/>
          <ac:picMkLst>
            <pc:docMk/>
            <pc:sldMk cId="2036440405" sldId="295"/>
            <ac:picMk id="5" creationId="{D2F4471B-7530-4B6A-BEAC-EAF122F11409}"/>
          </ac:picMkLst>
        </pc:picChg>
        <pc:picChg chg="del">
          <ac:chgData name="Fran Benito" userId="08f2c6ec6c6349b4" providerId="LiveId" clId="{ED4C2576-D14E-40CD-8E73-5756EA5582D8}" dt="2021-05-06T09:09:50.278" v="2036" actId="478"/>
          <ac:picMkLst>
            <pc:docMk/>
            <pc:sldMk cId="2036440405" sldId="295"/>
            <ac:picMk id="6" creationId="{1D92F325-F6A5-442B-B1FA-61654F2BC7C3}"/>
          </ac:picMkLst>
        </pc:picChg>
        <pc:picChg chg="add mod modCrop">
          <ac:chgData name="Fran Benito" userId="08f2c6ec6c6349b4" providerId="LiveId" clId="{ED4C2576-D14E-40CD-8E73-5756EA5582D8}" dt="2021-05-06T09:44:00.295" v="2177" actId="1076"/>
          <ac:picMkLst>
            <pc:docMk/>
            <pc:sldMk cId="2036440405" sldId="295"/>
            <ac:picMk id="11" creationId="{C2328064-B201-482E-BE7E-FA883C45D4C2}"/>
          </ac:picMkLst>
        </pc:picChg>
        <pc:picChg chg="add mod modCrop">
          <ac:chgData name="Fran Benito" userId="08f2c6ec6c6349b4" providerId="LiveId" clId="{ED4C2576-D14E-40CD-8E73-5756EA5582D8}" dt="2021-05-06T09:44:00.295" v="2177" actId="1076"/>
          <ac:picMkLst>
            <pc:docMk/>
            <pc:sldMk cId="2036440405" sldId="295"/>
            <ac:picMk id="13" creationId="{A64ED64F-B833-4EA3-9AB4-5CDBCC360784}"/>
          </ac:picMkLst>
        </pc:picChg>
        <pc:picChg chg="del">
          <ac:chgData name="Fran Benito" userId="08f2c6ec6c6349b4" providerId="LiveId" clId="{ED4C2576-D14E-40CD-8E73-5756EA5582D8}" dt="2021-05-06T09:11:00.350" v="2045" actId="478"/>
          <ac:picMkLst>
            <pc:docMk/>
            <pc:sldMk cId="2036440405" sldId="295"/>
            <ac:picMk id="14" creationId="{3F60BF7A-EF95-4852-B7DE-9514356FEB4C}"/>
          </ac:picMkLst>
        </pc:picChg>
        <pc:picChg chg="add mod">
          <ac:chgData name="Fran Benito" userId="08f2c6ec6c6349b4" providerId="LiveId" clId="{ED4C2576-D14E-40CD-8E73-5756EA5582D8}" dt="2021-05-06T09:46:54.662" v="2249" actId="14100"/>
          <ac:picMkLst>
            <pc:docMk/>
            <pc:sldMk cId="2036440405" sldId="295"/>
            <ac:picMk id="2050" creationId="{F691852D-F7DB-44BA-9F86-CDBC2E91B4A7}"/>
          </ac:picMkLst>
        </pc:picChg>
        <pc:picChg chg="add mod">
          <ac:chgData name="Fran Benito" userId="08f2c6ec6c6349b4" providerId="LiveId" clId="{ED4C2576-D14E-40CD-8E73-5756EA5582D8}" dt="2021-05-06T09:47:39.580" v="2259" actId="1076"/>
          <ac:picMkLst>
            <pc:docMk/>
            <pc:sldMk cId="2036440405" sldId="295"/>
            <ac:picMk id="2052" creationId="{2FA1F320-CA40-4081-A730-078B979228B2}"/>
          </ac:picMkLst>
        </pc:picChg>
      </pc:sldChg>
      <pc:sldChg chg="addSp delSp modSp add mod">
        <pc:chgData name="Fran Benito" userId="08f2c6ec6c6349b4" providerId="LiveId" clId="{ED4C2576-D14E-40CD-8E73-5756EA5582D8}" dt="2021-05-06T12:17:07.052" v="2583" actId="1076"/>
        <pc:sldMkLst>
          <pc:docMk/>
          <pc:sldMk cId="1282559974" sldId="296"/>
        </pc:sldMkLst>
        <pc:spChg chg="mod">
          <ac:chgData name="Fran Benito" userId="08f2c6ec6c6349b4" providerId="LiveId" clId="{ED4C2576-D14E-40CD-8E73-5756EA5582D8}" dt="2021-05-06T11:55:25.738" v="2325" actId="20577"/>
          <ac:spMkLst>
            <pc:docMk/>
            <pc:sldMk cId="1282559974" sldId="296"/>
            <ac:spMk id="2" creationId="{D3875224-B36D-470B-9FD1-4A278A3903E9}"/>
          </ac:spMkLst>
        </pc:spChg>
        <pc:spChg chg="add mod">
          <ac:chgData name="Fran Benito" userId="08f2c6ec6c6349b4" providerId="LiveId" clId="{ED4C2576-D14E-40CD-8E73-5756EA5582D8}" dt="2021-05-06T11:57:11.228" v="2342" actId="1076"/>
          <ac:spMkLst>
            <pc:docMk/>
            <pc:sldMk cId="1282559974" sldId="296"/>
            <ac:spMk id="3" creationId="{AAB5D349-4B7D-4CE3-9646-4FB98BE4AEB8}"/>
          </ac:spMkLst>
        </pc:spChg>
        <pc:spChg chg="del">
          <ac:chgData name="Fran Benito" userId="08f2c6ec6c6349b4" providerId="LiveId" clId="{ED4C2576-D14E-40CD-8E73-5756EA5582D8}" dt="2021-05-06T11:55:30.066" v="2326" actId="478"/>
          <ac:spMkLst>
            <pc:docMk/>
            <pc:sldMk cId="1282559974" sldId="296"/>
            <ac:spMk id="7" creationId="{D009B27A-C7A2-4AFE-A95A-968F77613C92}"/>
          </ac:spMkLst>
        </pc:spChg>
        <pc:spChg chg="add mod">
          <ac:chgData name="Fran Benito" userId="08f2c6ec6c6349b4" providerId="LiveId" clId="{ED4C2576-D14E-40CD-8E73-5756EA5582D8}" dt="2021-05-06T12:16:55.025" v="2581" actId="1076"/>
          <ac:spMkLst>
            <pc:docMk/>
            <pc:sldMk cId="1282559974" sldId="296"/>
            <ac:spMk id="14" creationId="{B2A282B7-8751-4768-AC6D-9A6167CB5E32}"/>
          </ac:spMkLst>
        </pc:spChg>
        <pc:spChg chg="add mod">
          <ac:chgData name="Fran Benito" userId="08f2c6ec6c6349b4" providerId="LiveId" clId="{ED4C2576-D14E-40CD-8E73-5756EA5582D8}" dt="2021-05-06T12:13:03.418" v="2486" actId="20577"/>
          <ac:spMkLst>
            <pc:docMk/>
            <pc:sldMk cId="1282559974" sldId="296"/>
            <ac:spMk id="21" creationId="{4CCF5E9C-9DAE-4F96-85AA-AFF728C29E51}"/>
          </ac:spMkLst>
        </pc:spChg>
        <pc:spChg chg="add mod">
          <ac:chgData name="Fran Benito" userId="08f2c6ec6c6349b4" providerId="LiveId" clId="{ED4C2576-D14E-40CD-8E73-5756EA5582D8}" dt="2021-05-06T12:11:40.896" v="2455" actId="1076"/>
          <ac:spMkLst>
            <pc:docMk/>
            <pc:sldMk cId="1282559974" sldId="296"/>
            <ac:spMk id="22" creationId="{3FC146B1-9C1C-421F-8878-50C0CFC96125}"/>
          </ac:spMkLst>
        </pc:spChg>
        <pc:spChg chg="add mod">
          <ac:chgData name="Fran Benito" userId="08f2c6ec6c6349b4" providerId="LiveId" clId="{ED4C2576-D14E-40CD-8E73-5756EA5582D8}" dt="2021-05-06T12:11:45.952" v="2457" actId="1076"/>
          <ac:spMkLst>
            <pc:docMk/>
            <pc:sldMk cId="1282559974" sldId="296"/>
            <ac:spMk id="23" creationId="{E4E97159-68B4-4583-BF37-BDBA9D2D7354}"/>
          </ac:spMkLst>
        </pc:spChg>
        <pc:graphicFrameChg chg="add mod modGraphic">
          <ac:chgData name="Fran Benito" userId="08f2c6ec6c6349b4" providerId="LiveId" clId="{ED4C2576-D14E-40CD-8E73-5756EA5582D8}" dt="2021-05-06T12:16:32.924" v="2561" actId="1076"/>
          <ac:graphicFrameMkLst>
            <pc:docMk/>
            <pc:sldMk cId="1282559974" sldId="296"/>
            <ac:graphicFrameMk id="26" creationId="{E8D6448F-474A-4444-99B8-43DFB2F9990B}"/>
          </ac:graphicFrameMkLst>
        </pc:graphicFrameChg>
        <pc:graphicFrameChg chg="add mod modGraphic">
          <ac:chgData name="Fran Benito" userId="08f2c6ec6c6349b4" providerId="LiveId" clId="{ED4C2576-D14E-40CD-8E73-5756EA5582D8}" dt="2021-05-06T12:17:07.052" v="2583" actId="1076"/>
          <ac:graphicFrameMkLst>
            <pc:docMk/>
            <pc:sldMk cId="1282559974" sldId="296"/>
            <ac:graphicFrameMk id="27" creationId="{2A348D99-0CDF-4EEC-9D08-1ED462295308}"/>
          </ac:graphicFrameMkLst>
        </pc:graphicFrameChg>
        <pc:picChg chg="add mod">
          <ac:chgData name="Fran Benito" userId="08f2c6ec6c6349b4" providerId="LiveId" clId="{ED4C2576-D14E-40CD-8E73-5756EA5582D8}" dt="2021-05-06T11:59:10.841" v="2348" actId="1076"/>
          <ac:picMkLst>
            <pc:docMk/>
            <pc:sldMk cId="1282559974" sldId="296"/>
            <ac:picMk id="6" creationId="{B6C1CD4D-4F3C-4D64-8B65-BA5FDF77ADB3}"/>
          </ac:picMkLst>
        </pc:picChg>
        <pc:picChg chg="del">
          <ac:chgData name="Fran Benito" userId="08f2c6ec6c6349b4" providerId="LiveId" clId="{ED4C2576-D14E-40CD-8E73-5756EA5582D8}" dt="2021-05-06T11:55:31.554" v="2327" actId="478"/>
          <ac:picMkLst>
            <pc:docMk/>
            <pc:sldMk cId="1282559974" sldId="296"/>
            <ac:picMk id="8" creationId="{30A767C3-A8DD-4A61-BE06-7570E7BD47A9}"/>
          </ac:picMkLst>
        </pc:picChg>
        <pc:picChg chg="del">
          <ac:chgData name="Fran Benito" userId="08f2c6ec6c6349b4" providerId="LiveId" clId="{ED4C2576-D14E-40CD-8E73-5756EA5582D8}" dt="2021-05-06T11:55:33.258" v="2328" actId="478"/>
          <ac:picMkLst>
            <pc:docMk/>
            <pc:sldMk cId="1282559974" sldId="296"/>
            <ac:picMk id="10" creationId="{C5320E96-2A0E-430D-AA7D-8D20398C67E5}"/>
          </ac:picMkLst>
        </pc:picChg>
        <pc:picChg chg="add mod modCrop">
          <ac:chgData name="Fran Benito" userId="08f2c6ec6c6349b4" providerId="LiveId" clId="{ED4C2576-D14E-40CD-8E73-5756EA5582D8}" dt="2021-05-06T12:17:01.164" v="2582" actId="1076"/>
          <ac:picMkLst>
            <pc:docMk/>
            <pc:sldMk cId="1282559974" sldId="296"/>
            <ac:picMk id="11" creationId="{7A7970BB-4A23-4444-8714-4BF737F74AAB}"/>
          </ac:picMkLst>
        </pc:picChg>
        <pc:picChg chg="add mod modCrop">
          <ac:chgData name="Fran Benito" userId="08f2c6ec6c6349b4" providerId="LiveId" clId="{ED4C2576-D14E-40CD-8E73-5756EA5582D8}" dt="2021-05-06T12:10:40.233" v="2431" actId="1076"/>
          <ac:picMkLst>
            <pc:docMk/>
            <pc:sldMk cId="1282559974" sldId="296"/>
            <ac:picMk id="19" creationId="{08F28858-24B2-463D-B814-6466ED90A761}"/>
          </ac:picMkLst>
        </pc:picChg>
        <pc:picChg chg="add mod">
          <ac:chgData name="Fran Benito" userId="08f2c6ec6c6349b4" providerId="LiveId" clId="{ED4C2576-D14E-40CD-8E73-5756EA5582D8}" dt="2021-05-06T12:16:52.463" v="2580" actId="1076"/>
          <ac:picMkLst>
            <pc:docMk/>
            <pc:sldMk cId="1282559974" sldId="296"/>
            <ac:picMk id="25" creationId="{7F710A7D-CBB8-434E-9CF9-9F53BE2FDC89}"/>
          </ac:picMkLst>
        </pc:picChg>
        <pc:picChg chg="add mod">
          <ac:chgData name="Fran Benito" userId="08f2c6ec6c6349b4" providerId="LiveId" clId="{ED4C2576-D14E-40CD-8E73-5756EA5582D8}" dt="2021-05-06T12:13:35.341" v="2489" actId="1076"/>
          <ac:picMkLst>
            <pc:docMk/>
            <pc:sldMk cId="1282559974" sldId="296"/>
            <ac:picMk id="1026" creationId="{039E9689-0559-4F8B-8142-D22A8B1BCD80}"/>
          </ac:picMkLst>
        </pc:picChg>
        <pc:cxnChg chg="add mod">
          <ac:chgData name="Fran Benito" userId="08f2c6ec6c6349b4" providerId="LiveId" clId="{ED4C2576-D14E-40CD-8E73-5756EA5582D8}" dt="2021-05-06T12:17:01.164" v="2582" actId="1076"/>
          <ac:cxnSpMkLst>
            <pc:docMk/>
            <pc:sldMk cId="1282559974" sldId="296"/>
            <ac:cxnSpMk id="13" creationId="{5615B70F-A37C-47D1-87EF-D9ABA69CE315}"/>
          </ac:cxnSpMkLst>
        </pc:cxnChg>
        <pc:cxnChg chg="add mod">
          <ac:chgData name="Fran Benito" userId="08f2c6ec6c6349b4" providerId="LiveId" clId="{ED4C2576-D14E-40CD-8E73-5756EA5582D8}" dt="2021-05-06T12:10:43.422" v="2432" actId="14100"/>
          <ac:cxnSpMkLst>
            <pc:docMk/>
            <pc:sldMk cId="1282559974" sldId="296"/>
            <ac:cxnSpMk id="15" creationId="{B701B037-CCC1-4E5B-BE87-CF4759B1A64D}"/>
          </ac:cxnSpMkLst>
        </pc:cxnChg>
      </pc:sldChg>
      <pc:sldChg chg="delSp modSp new del mod">
        <pc:chgData name="Fran Benito" userId="08f2c6ec6c6349b4" providerId="LiveId" clId="{ED4C2576-D14E-40CD-8E73-5756EA5582D8}" dt="2021-05-07T09:01:46.939" v="2744" actId="47"/>
        <pc:sldMkLst>
          <pc:docMk/>
          <pc:sldMk cId="3624753500" sldId="297"/>
        </pc:sldMkLst>
        <pc:spChg chg="mod">
          <ac:chgData name="Fran Benito" userId="08f2c6ec6c6349b4" providerId="LiveId" clId="{ED4C2576-D14E-40CD-8E73-5756EA5582D8}" dt="2021-05-07T09:01:33.796" v="2743" actId="20577"/>
          <ac:spMkLst>
            <pc:docMk/>
            <pc:sldMk cId="3624753500" sldId="297"/>
            <ac:spMk id="2" creationId="{19248D0E-4A1E-4019-90A7-7DF86A6EB591}"/>
          </ac:spMkLst>
        </pc:spChg>
        <pc:spChg chg="del">
          <ac:chgData name="Fran Benito" userId="08f2c6ec6c6349b4" providerId="LiveId" clId="{ED4C2576-D14E-40CD-8E73-5756EA5582D8}" dt="2021-05-07T09:01:21.612" v="2698" actId="478"/>
          <ac:spMkLst>
            <pc:docMk/>
            <pc:sldMk cId="3624753500" sldId="297"/>
            <ac:spMk id="3" creationId="{4E8BC2CD-EB79-4635-B278-3C8090A275A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C7EDAF0-6E6A-4251-A083-7C4B665956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1ACDFBA-B228-483D-844B-2E2CB07520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99C10-7A6F-4F96-A40A-F012EC5DF1D8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0BA34B-FE3A-40FF-83FF-05D53FAF7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187F9D-8C33-490F-BC2F-D83C5C0AD4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0499B-9684-4019-AAD0-51247920DF0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403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97127-BECC-46C4-A4B3-699312FA4777}" type="datetimeFigureOut">
              <a:rPr lang="es-ES" smtClean="0"/>
              <a:t>13/05/2021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5FA80-B39D-4830-9BA7-D48FD5260D0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44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19132-9DD2-4653-AC93-AE0218FE0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388" y="365126"/>
            <a:ext cx="10423217" cy="650214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372D095F-59FC-4495-917B-659E98C659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01" y="5143201"/>
            <a:ext cx="1200449" cy="1200449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D96D18CB-8633-434E-AD32-3EB1955FC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15869"/>
          <a:stretch/>
        </p:blipFill>
        <p:spPr>
          <a:xfrm>
            <a:off x="3312953" y="5143202"/>
            <a:ext cx="1779930" cy="12004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747E30C-0A3B-4402-8F66-5EA72419A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4" t="29259" r="7110"/>
          <a:stretch/>
        </p:blipFill>
        <p:spPr>
          <a:xfrm>
            <a:off x="5694205" y="5143200"/>
            <a:ext cx="2956539" cy="12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4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65379-8C38-4FAA-8D78-81E6081D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E315AB-0201-43CB-97C8-A73158DB6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2088E5-24CA-4A2F-A1DB-5DD675FB5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F1EA59-9253-4AC6-B6BA-FC687104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CB3B6E-9309-4D3A-9846-9C589A2961C0}" type="datetime1">
              <a:rPr lang="es-ES" smtClean="0"/>
              <a:t>13/05/2021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B7011F-536B-43C3-AFA2-1FB321D5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83AEE4-4C31-4EE2-A09D-6CD11A7E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24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7C41D-2507-4AA9-A6A0-696657520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730A29-C640-480C-868D-8DD8C2845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14CC2-2EDF-4A16-9D6C-758A8D8F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29D53-51B7-46C3-BB94-901784842538}" type="datetime1">
              <a:rPr lang="es-ES" smtClean="0"/>
              <a:t>13/05/2021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5E4823-7DAA-43B6-BA8A-104E6BD7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019882-D29E-4319-A8C4-B80DAAA9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3070C7-67AA-4609-926D-A02F2C54FC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832A17-AD18-4A90-AED9-1621C4078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353DDC-1828-443A-8E5A-F62FFC458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5706E-A714-49AA-A8BA-E6790F891036}" type="datetime1">
              <a:rPr lang="es-ES" smtClean="0"/>
              <a:t>13/05/2021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1A229-E143-4B5D-9A33-BBB8897F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436C33-E993-4BF9-B8AB-E1D852CD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19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8799D-29DF-4540-90F8-29503AFD6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2DE093-E631-41B4-ACD5-222EBCD7B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CD908C-5FDB-4DBC-89F3-7FC78859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735A75-3E13-4E9B-BBC6-CFED2402002E}" type="datetime1">
              <a:rPr lang="es-ES" smtClean="0"/>
              <a:t>13/05/2021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7A0637-F973-4834-8BCD-E2DCF013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EB850-19A1-4F72-A967-1359003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30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7411C-9600-40A6-8114-168C04F24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0686" y="365125"/>
            <a:ext cx="7761514" cy="1200149"/>
          </a:xfrm>
        </p:spPr>
        <p:txBody>
          <a:bodyPr>
            <a:normAutofit/>
          </a:bodyPr>
          <a:lstStyle>
            <a:lvl1pPr>
              <a:defRPr sz="3200">
                <a:latin typeface="Eras Bold ITC" panose="020B09070305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38A845-57DC-468D-8EA5-C9654E623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FCE3CC-E6D2-40FB-A422-CF0A9F67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62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pPr algn="l"/>
            <a:fld id="{8DF766BC-EAA2-4D7E-98DA-031BB25CB4AC}" type="datetimeFigureOut">
              <a:rPr lang="es-ES" smtClean="0"/>
              <a:pPr algn="l"/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/>
              <a:t>‹#›</a:t>
            </a:fld>
            <a:endParaRPr lang="es-ES" dirty="0"/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9D429582-E22D-4E21-B1D1-B61608C3F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365125"/>
            <a:ext cx="1200150" cy="1200150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BD49AA90-AA1A-4D89-B2E4-6225F8B640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65125"/>
            <a:ext cx="1200149" cy="12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3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50FD0-901B-4599-A18E-F79223B1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E92A06-41A4-4F12-8BE4-75C35DFDC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3C1CF-8C1B-4F10-91A1-3EA24286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0F7E3-EEAF-41F3-9E17-B454A6D1034C}" type="datetime1">
              <a:rPr lang="es-ES" smtClean="0"/>
              <a:t>13/05/2021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E92FE-D396-403E-A747-3F640F39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99E27E-4A64-4D25-98CD-6522CA18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43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A7173-0223-41E6-868A-C9FF243D8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3D66FF-141A-4882-B02D-2BAF395AF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55861D-1CDF-49F1-AA39-C6534A114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4555BD-6370-4C4A-9053-64257C3F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B70D-8BB1-498D-A72A-5BEEF6F8A722}" type="datetime1">
              <a:rPr lang="es-ES" smtClean="0"/>
              <a:t>13/05/2021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EF0DED-A886-4912-95E2-8F66CBB5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DD02A6-1C62-4BB2-8F82-FD787642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47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9297D-8755-48C0-B7A7-1CFEB4254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1E22EE-A0F5-4AAD-8D94-E536DA040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CE9023-F8F0-479B-9DD6-75AC87ACD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C5E04A-C313-4C25-9799-C7FA68EF4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946B8DF-873C-42A5-9748-6FC752AE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19926B-D653-417D-B8DF-43341B73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E06E25-2171-4A0F-9D7C-840D5FFC1F9C}" type="datetime1">
              <a:rPr lang="es-ES" smtClean="0"/>
              <a:t>13/05/2021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8726500-87DA-4475-A8B3-CA74FE0A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8F59EEE-740D-43C5-91A0-0F42DE85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20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1AD9F-176B-466E-8EB2-A5B5F9E50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1D02A0E-1D3B-44FE-A333-783AEF80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DCA080-0916-4831-9B50-D37804E986C6}" type="datetime1">
              <a:rPr lang="es-ES" smtClean="0"/>
              <a:t>13/05/2021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878FFE-4ECC-401C-9F41-502A653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6BA3AA-0BCA-49D4-BF22-3030CF33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74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FDAB98-6363-42BD-ABAD-968C8DE1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20FC9-6397-4594-AF75-E832F1EFC11A}" type="datetime1">
              <a:rPr lang="es-ES" smtClean="0"/>
              <a:t>13/05/2021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1240F4F-3479-4C02-AE22-45AD71A4D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023725-595E-4218-8BAC-9301130F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98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C0269-5F06-47B6-8D49-9C2BD447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0E1631-48A7-4D0D-AD87-53CDFB3E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AD6C05-416B-4196-BC3E-95B2E17A4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BF3483-8623-4679-A13B-D4B14D79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C4677-D3D9-40C8-856D-ACBD729EA73E}" type="datetime1">
              <a:rPr lang="es-ES" smtClean="0"/>
              <a:t>13/05/2021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454564-1AC6-40F9-B986-370BF414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5BA79C-67D3-43D0-94BA-C82263E3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509-CC4C-4D29-B0C0-F42CD4453A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9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780171-E263-4466-AC16-6B45849E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9867406" cy="650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17AF0B-D3B9-4E86-9C76-C3CA85846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DBF565-7C29-4A80-AA5E-0CE8B1E00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99" y="6356350"/>
            <a:ext cx="10515601" cy="3651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chemeClr val="accent4"/>
              </a:gs>
              <a:gs pos="88000">
                <a:schemeClr val="accent4"/>
              </a:gs>
              <a:gs pos="100000">
                <a:schemeClr val="accent4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F6509-CC4C-4D29-B0C0-F42CD4453A00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794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Eras Bold ITC" panose="020B0907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23AF735-54F0-4FDA-952A-C8139D3E0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90" y="269581"/>
            <a:ext cx="3159419" cy="3159419"/>
          </a:xfrm>
          <a:prstGeom prst="rect">
            <a:avLst/>
          </a:prstGeom>
        </p:spPr>
      </p:pic>
      <p:pic>
        <p:nvPicPr>
          <p:cNvPr id="6" name="Google Shape;165;p25">
            <a:extLst>
              <a:ext uri="{FF2B5EF4-FFF2-40B4-BE49-F238E27FC236}">
                <a16:creationId xmlns:a16="http://schemas.microsoft.com/office/drawing/2014/main" id="{4F66EF40-42C8-4F70-BBF5-CC378C2297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6913" y="4886488"/>
            <a:ext cx="1348057" cy="13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25">
            <a:extLst>
              <a:ext uri="{FF2B5EF4-FFF2-40B4-BE49-F238E27FC236}">
                <a16:creationId xmlns:a16="http://schemas.microsoft.com/office/drawing/2014/main" id="{6C9299D8-21FD-43CE-844B-7FA8B44E515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027" y="4886488"/>
            <a:ext cx="1348057" cy="134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8;p25">
            <a:extLst>
              <a:ext uri="{FF2B5EF4-FFF2-40B4-BE49-F238E27FC236}">
                <a16:creationId xmlns:a16="http://schemas.microsoft.com/office/drawing/2014/main" id="{0C24719D-604A-424E-9334-70173DCACD4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505" y="269581"/>
            <a:ext cx="1721072" cy="1721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FF211C-27A7-4509-A47C-142C7F306435}"/>
              </a:ext>
            </a:extLst>
          </p:cNvPr>
          <p:cNvSpPr/>
          <p:nvPr/>
        </p:nvSpPr>
        <p:spPr>
          <a:xfrm>
            <a:off x="3509266" y="4683353"/>
            <a:ext cx="51734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Exercise 2021/1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Mission 4: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Astiles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3AB741A-EC9B-4636-A780-B92041A52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22" y="495964"/>
            <a:ext cx="1475548" cy="14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 – SBAD TREAT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10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07D08-C3A0-49CA-8502-1FD1A080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29" y="1282938"/>
            <a:ext cx="6470538" cy="502751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F6D3E99-899F-478C-858D-D1F900146246}"/>
              </a:ext>
            </a:extLst>
          </p:cNvPr>
          <p:cNvSpPr/>
          <p:nvPr/>
        </p:nvSpPr>
        <p:spPr>
          <a:xfrm>
            <a:off x="4955177" y="420287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0B9A6535-68A4-44E3-9808-797759083611}"/>
              </a:ext>
            </a:extLst>
          </p:cNvPr>
          <p:cNvSpPr/>
          <p:nvPr/>
        </p:nvSpPr>
        <p:spPr>
          <a:xfrm>
            <a:off x="9725802" y="2003437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337225"/>
              <a:gd name="adj6" fmla="val -150092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9CE91F87-9CFD-4B98-A070-E35AF4573B04}"/>
              </a:ext>
            </a:extLst>
          </p:cNvPr>
          <p:cNvSpPr/>
          <p:nvPr/>
        </p:nvSpPr>
        <p:spPr>
          <a:xfrm rot="1481923">
            <a:off x="3633728" y="3980093"/>
            <a:ext cx="1164208" cy="1654628"/>
          </a:xfrm>
          <a:prstGeom prst="upArrowCallout">
            <a:avLst>
              <a:gd name="adj1" fmla="val 3996"/>
              <a:gd name="adj2" fmla="val 10997"/>
              <a:gd name="adj3" fmla="val 25000"/>
              <a:gd name="adj4" fmla="val 43365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DONKEY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9A22B9DF-ECFC-467C-9463-7F1F8B8D637C}"/>
              </a:ext>
            </a:extLst>
          </p:cNvPr>
          <p:cNvSpPr/>
          <p:nvPr/>
        </p:nvSpPr>
        <p:spPr>
          <a:xfrm rot="4016003">
            <a:off x="2751984" y="2009062"/>
            <a:ext cx="972098" cy="2962597"/>
          </a:xfrm>
          <a:prstGeom prst="upArrowCallout">
            <a:avLst>
              <a:gd name="adj1" fmla="val 3996"/>
              <a:gd name="adj2" fmla="val 9981"/>
              <a:gd name="adj3" fmla="val 25000"/>
              <a:gd name="adj4" fmla="val 37291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SA-11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LOCUST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D49CBCAE-914C-4864-A5B0-3129C9711262}"/>
              </a:ext>
            </a:extLst>
          </p:cNvPr>
          <p:cNvSpPr/>
          <p:nvPr/>
        </p:nvSpPr>
        <p:spPr>
          <a:xfrm rot="934708">
            <a:off x="5158577" y="4258348"/>
            <a:ext cx="980483" cy="1648879"/>
          </a:xfrm>
          <a:prstGeom prst="upArrowCallout">
            <a:avLst>
              <a:gd name="adj1" fmla="val 3996"/>
              <a:gd name="adj2" fmla="val 10997"/>
              <a:gd name="adj3" fmla="val 25000"/>
              <a:gd name="adj4" fmla="val 30656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SA-8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MARE</a:t>
            </a: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73594302-80DF-4D0C-A8AF-8255D68B8B3F}"/>
              </a:ext>
            </a:extLst>
          </p:cNvPr>
          <p:cNvSpPr/>
          <p:nvPr/>
        </p:nvSpPr>
        <p:spPr>
          <a:xfrm rot="13514054">
            <a:off x="6241354" y="1975299"/>
            <a:ext cx="738664" cy="1365537"/>
          </a:xfrm>
          <a:prstGeom prst="upArrowCallout">
            <a:avLst>
              <a:gd name="adj1" fmla="val 6025"/>
              <a:gd name="adj2" fmla="val 10997"/>
              <a:gd name="adj3" fmla="val 25000"/>
              <a:gd name="adj4" fmla="val 42561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SA-8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A5AD35B-8934-4694-B7AD-321B047426B4}"/>
              </a:ext>
            </a:extLst>
          </p:cNvPr>
          <p:cNvSpPr/>
          <p:nvPr/>
        </p:nvSpPr>
        <p:spPr>
          <a:xfrm>
            <a:off x="5913082" y="4111074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FDE2779-8FED-4D8D-BBC1-340CAEE97095}"/>
              </a:ext>
            </a:extLst>
          </p:cNvPr>
          <p:cNvSpPr/>
          <p:nvPr/>
        </p:nvSpPr>
        <p:spPr>
          <a:xfrm>
            <a:off x="4993014" y="3591875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7747A-681E-4418-BE03-89EAF98CD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040" y="5524954"/>
            <a:ext cx="1738682" cy="88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007C40-16AE-49FD-93CC-B539EF7D4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0" y="4244048"/>
            <a:ext cx="2090546" cy="795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5872FE-7363-4DF9-9E7F-F6A746922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838" y="5845228"/>
            <a:ext cx="1959293" cy="503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521EBD-54E7-4DD2-A17F-27FAB23FA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633" y="3850454"/>
            <a:ext cx="4000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 – AA THREAT MLCOA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11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07D08-C3A0-49CA-8502-1FD1A080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29" y="1282938"/>
            <a:ext cx="6470538" cy="502751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F6D3E99-899F-478C-858D-D1F900146246}"/>
              </a:ext>
            </a:extLst>
          </p:cNvPr>
          <p:cNvSpPr/>
          <p:nvPr/>
        </p:nvSpPr>
        <p:spPr>
          <a:xfrm>
            <a:off x="4955177" y="420287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0B9A6535-68A4-44E3-9808-797759083611}"/>
              </a:ext>
            </a:extLst>
          </p:cNvPr>
          <p:cNvSpPr/>
          <p:nvPr/>
        </p:nvSpPr>
        <p:spPr>
          <a:xfrm>
            <a:off x="9725802" y="2003437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337225"/>
              <a:gd name="adj6" fmla="val -150092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A5AD35B-8934-4694-B7AD-321B047426B4}"/>
              </a:ext>
            </a:extLst>
          </p:cNvPr>
          <p:cNvSpPr/>
          <p:nvPr/>
        </p:nvSpPr>
        <p:spPr>
          <a:xfrm>
            <a:off x="5913082" y="4111074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FDE2779-8FED-4D8D-BBC1-340CAEE97095}"/>
              </a:ext>
            </a:extLst>
          </p:cNvPr>
          <p:cNvSpPr/>
          <p:nvPr/>
        </p:nvSpPr>
        <p:spPr>
          <a:xfrm>
            <a:off x="4993014" y="3591875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521EBD-54E7-4DD2-A17F-27FAB23F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33" y="3850454"/>
            <a:ext cx="400050" cy="352425"/>
          </a:xfrm>
          <a:prstGeom prst="rect">
            <a:avLst/>
          </a:prstGeom>
        </p:spPr>
      </p:pic>
      <p:grpSp>
        <p:nvGrpSpPr>
          <p:cNvPr id="22" name="Google Shape;464;p25">
            <a:extLst>
              <a:ext uri="{FF2B5EF4-FFF2-40B4-BE49-F238E27FC236}">
                <a16:creationId xmlns:a16="http://schemas.microsoft.com/office/drawing/2014/main" id="{91159771-6B04-4A6E-980A-1D53A00CD87B}"/>
              </a:ext>
            </a:extLst>
          </p:cNvPr>
          <p:cNvGrpSpPr/>
          <p:nvPr/>
        </p:nvGrpSpPr>
        <p:grpSpPr>
          <a:xfrm rot="3585257">
            <a:off x="4838081" y="2712804"/>
            <a:ext cx="945589" cy="272281"/>
            <a:chOff x="2264229" y="3722914"/>
            <a:chExt cx="1182913" cy="384629"/>
          </a:xfrm>
        </p:grpSpPr>
        <p:sp>
          <p:nvSpPr>
            <p:cNvPr id="24" name="Google Shape;465;p25">
              <a:extLst>
                <a:ext uri="{FF2B5EF4-FFF2-40B4-BE49-F238E27FC236}">
                  <a16:creationId xmlns:a16="http://schemas.microsoft.com/office/drawing/2014/main" id="{A0A7891E-CA78-411C-92BF-FF1D11890EB3}"/>
                </a:ext>
              </a:extLst>
            </p:cNvPr>
            <p:cNvSpPr/>
            <p:nvPr/>
          </p:nvSpPr>
          <p:spPr>
            <a:xfrm>
              <a:off x="2264229" y="3759200"/>
              <a:ext cx="580571" cy="348343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C55A1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66;p25">
              <a:extLst>
                <a:ext uri="{FF2B5EF4-FFF2-40B4-BE49-F238E27FC236}">
                  <a16:creationId xmlns:a16="http://schemas.microsoft.com/office/drawing/2014/main" id="{D64295C6-293D-4778-BED6-E2E7160D2FA1}"/>
                </a:ext>
              </a:extLst>
            </p:cNvPr>
            <p:cNvSpPr/>
            <p:nvPr/>
          </p:nvSpPr>
          <p:spPr>
            <a:xfrm rot="10800000">
              <a:off x="2866571" y="3722914"/>
              <a:ext cx="580571" cy="348343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C55A1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Google Shape;470;p25">
            <a:extLst>
              <a:ext uri="{FF2B5EF4-FFF2-40B4-BE49-F238E27FC236}">
                <a16:creationId xmlns:a16="http://schemas.microsoft.com/office/drawing/2014/main" id="{EB97A5E4-33E6-4DDD-BA71-EE4BB9834B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6" r="58674" b="1161"/>
          <a:stretch/>
        </p:blipFill>
        <p:spPr>
          <a:xfrm rot="8984238" flipH="1">
            <a:off x="4532083" y="1587118"/>
            <a:ext cx="560494" cy="7894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464;p25">
            <a:extLst>
              <a:ext uri="{FF2B5EF4-FFF2-40B4-BE49-F238E27FC236}">
                <a16:creationId xmlns:a16="http://schemas.microsoft.com/office/drawing/2014/main" id="{69301A2D-EE31-4B97-A368-3D7A8E64F76F}"/>
              </a:ext>
            </a:extLst>
          </p:cNvPr>
          <p:cNvGrpSpPr/>
          <p:nvPr/>
        </p:nvGrpSpPr>
        <p:grpSpPr>
          <a:xfrm rot="3585257">
            <a:off x="5512980" y="2690616"/>
            <a:ext cx="945589" cy="272281"/>
            <a:chOff x="2264229" y="3722914"/>
            <a:chExt cx="1182913" cy="384629"/>
          </a:xfrm>
        </p:grpSpPr>
        <p:sp>
          <p:nvSpPr>
            <p:cNvPr id="27" name="Google Shape;465;p25">
              <a:extLst>
                <a:ext uri="{FF2B5EF4-FFF2-40B4-BE49-F238E27FC236}">
                  <a16:creationId xmlns:a16="http://schemas.microsoft.com/office/drawing/2014/main" id="{30EA69C8-BF51-442C-BD6F-10EFD1070234}"/>
                </a:ext>
              </a:extLst>
            </p:cNvPr>
            <p:cNvSpPr/>
            <p:nvPr/>
          </p:nvSpPr>
          <p:spPr>
            <a:xfrm>
              <a:off x="2264229" y="3759200"/>
              <a:ext cx="580571" cy="348343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C55A1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66;p25">
              <a:extLst>
                <a:ext uri="{FF2B5EF4-FFF2-40B4-BE49-F238E27FC236}">
                  <a16:creationId xmlns:a16="http://schemas.microsoft.com/office/drawing/2014/main" id="{E6E7B41B-8FFC-4481-AA47-27D8966732D7}"/>
                </a:ext>
              </a:extLst>
            </p:cNvPr>
            <p:cNvSpPr/>
            <p:nvPr/>
          </p:nvSpPr>
          <p:spPr>
            <a:xfrm rot="10800000">
              <a:off x="2866571" y="3722914"/>
              <a:ext cx="580571" cy="348343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C55A1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Google Shape;470;p25">
            <a:extLst>
              <a:ext uri="{FF2B5EF4-FFF2-40B4-BE49-F238E27FC236}">
                <a16:creationId xmlns:a16="http://schemas.microsoft.com/office/drawing/2014/main" id="{517B6330-DE9B-4F62-AA68-6BC16CCE6F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6" r="58674" b="1161"/>
          <a:stretch/>
        </p:blipFill>
        <p:spPr>
          <a:xfrm rot="8984238" flipH="1">
            <a:off x="5191844" y="1383729"/>
            <a:ext cx="560494" cy="789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8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 – AA THREAT MIG29S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12</a:t>
            </a:fld>
            <a:endParaRPr lang="es-ES" dirty="0"/>
          </a:p>
        </p:txBody>
      </p:sp>
      <p:sp>
        <p:nvSpPr>
          <p:cNvPr id="19" name="Google Shape;490;p27">
            <a:extLst>
              <a:ext uri="{FF2B5EF4-FFF2-40B4-BE49-F238E27FC236}">
                <a16:creationId xmlns:a16="http://schemas.microsoft.com/office/drawing/2014/main" id="{EC355F07-19CE-47AB-A5A1-A7CC9AE86156}"/>
              </a:ext>
            </a:extLst>
          </p:cNvPr>
          <p:cNvSpPr txBox="1">
            <a:spLocks/>
          </p:cNvSpPr>
          <p:nvPr/>
        </p:nvSpPr>
        <p:spPr>
          <a:xfrm>
            <a:off x="275250" y="1873850"/>
            <a:ext cx="5181600" cy="38041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lt1"/>
                </a:solidFill>
              </a:rPr>
              <a:t>-</a:t>
            </a:r>
            <a:r>
              <a:rPr lang="en-US" sz="1800" dirty="0"/>
              <a:t>Look down 36nm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-RWR Detection Range 21nm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-ECM </a:t>
            </a:r>
            <a:r>
              <a:rPr lang="en-US" sz="1800" dirty="0" err="1"/>
              <a:t>burnthrough</a:t>
            </a:r>
            <a:r>
              <a:rPr lang="en-US" sz="1800" dirty="0"/>
              <a:t> 12-14nm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-Max Vel.: 2.0 Mach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-Turn rate 13-24º/s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-Instant rate 28º/s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-Roll: Good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-Avoid Dogfight.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-HMCS.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-Use ECM.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-Smoke exhaust.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-Break lock with beam or hard 180.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-R73 (AA-11 ARCHER) IR FOX2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4F32A-0E1D-4F07-B64B-CEE9E7B2D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387" y="1793332"/>
            <a:ext cx="6086333" cy="41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9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 – AA THREAT SU30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13</a:t>
            </a:fld>
            <a:endParaRPr lang="es-ES" dirty="0"/>
          </a:p>
        </p:txBody>
      </p:sp>
      <p:sp>
        <p:nvSpPr>
          <p:cNvPr id="8" name="Google Shape;482;p26">
            <a:extLst>
              <a:ext uri="{FF2B5EF4-FFF2-40B4-BE49-F238E27FC236}">
                <a16:creationId xmlns:a16="http://schemas.microsoft.com/office/drawing/2014/main" id="{733B26E4-BCB6-4595-B6B7-5E294160E8A1}"/>
              </a:ext>
            </a:extLst>
          </p:cNvPr>
          <p:cNvSpPr txBox="1">
            <a:spLocks/>
          </p:cNvSpPr>
          <p:nvPr/>
        </p:nvSpPr>
        <p:spPr>
          <a:xfrm>
            <a:off x="275250" y="1873850"/>
            <a:ext cx="5181600" cy="485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-Look </a:t>
            </a:r>
            <a:r>
              <a:rPr lang="es-ES" sz="1800" dirty="0" err="1"/>
              <a:t>down</a:t>
            </a:r>
            <a:r>
              <a:rPr lang="es-ES" sz="1800" dirty="0"/>
              <a:t> 50nm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-RWR </a:t>
            </a:r>
            <a:r>
              <a:rPr lang="es-ES" sz="1800" dirty="0" err="1"/>
              <a:t>Detection</a:t>
            </a:r>
            <a:r>
              <a:rPr lang="es-ES" sz="1800" dirty="0"/>
              <a:t> </a:t>
            </a:r>
            <a:r>
              <a:rPr lang="es-ES" sz="1800" dirty="0" err="1"/>
              <a:t>Range</a:t>
            </a:r>
            <a:r>
              <a:rPr lang="es-ES" sz="1800" dirty="0"/>
              <a:t> 20nm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-ECM </a:t>
            </a:r>
            <a:r>
              <a:rPr lang="es-ES" sz="1800" dirty="0" err="1"/>
              <a:t>burnthrough</a:t>
            </a:r>
            <a:r>
              <a:rPr lang="es-ES" sz="1800" dirty="0"/>
              <a:t> 15nm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-Max </a:t>
            </a:r>
            <a:r>
              <a:rPr lang="es-ES" sz="1800" dirty="0" err="1"/>
              <a:t>Vel</a:t>
            </a:r>
            <a:r>
              <a:rPr lang="es-ES" sz="1800" dirty="0"/>
              <a:t>.: 1.8 Mach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dirty="0"/>
              <a:t>-</a:t>
            </a:r>
            <a:r>
              <a:rPr lang="es-ES" sz="1800" dirty="0" err="1"/>
              <a:t>Turn</a:t>
            </a:r>
            <a:r>
              <a:rPr lang="es-ES" sz="1800" dirty="0"/>
              <a:t> </a:t>
            </a:r>
            <a:r>
              <a:rPr lang="es-ES" sz="1800" dirty="0" err="1"/>
              <a:t>rate</a:t>
            </a:r>
            <a:r>
              <a:rPr lang="es-ES" sz="1800" dirty="0"/>
              <a:t> 15-17º/s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dirty="0"/>
              <a:t>-</a:t>
            </a:r>
            <a:r>
              <a:rPr lang="es-ES" sz="1800" dirty="0" err="1"/>
              <a:t>Instant</a:t>
            </a:r>
            <a:r>
              <a:rPr lang="es-ES" sz="1800" dirty="0"/>
              <a:t> </a:t>
            </a:r>
            <a:r>
              <a:rPr lang="es-ES" sz="1800" dirty="0" err="1"/>
              <a:t>rate</a:t>
            </a:r>
            <a:r>
              <a:rPr lang="es-ES" sz="1800" dirty="0"/>
              <a:t> 23º/s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800" dirty="0"/>
              <a:t>-Roll: Good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1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</a:t>
            </a:r>
            <a:r>
              <a:rPr lang="es-ES" sz="1800" dirty="0" err="1"/>
              <a:t>Avoid</a:t>
            </a:r>
            <a:r>
              <a:rPr lang="es-ES" sz="1800" dirty="0"/>
              <a:t> </a:t>
            </a:r>
            <a:r>
              <a:rPr lang="es-ES" sz="1800" dirty="0" err="1"/>
              <a:t>Dogfight</a:t>
            </a:r>
            <a:r>
              <a:rPr lang="es-ES" sz="1800" dirty="0"/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-HMCS.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-Use ECM, </a:t>
            </a:r>
            <a:r>
              <a:rPr lang="es-ES" sz="1800" dirty="0" err="1"/>
              <a:t>bm</a:t>
            </a:r>
            <a:r>
              <a:rPr lang="es-ES" sz="1800" dirty="0"/>
              <a:t>, </a:t>
            </a:r>
            <a:r>
              <a:rPr lang="es-ES" sz="1800" dirty="0" err="1"/>
              <a:t>chaff</a:t>
            </a:r>
            <a:r>
              <a:rPr lang="es-ES" sz="1800" dirty="0"/>
              <a:t>, </a:t>
            </a:r>
            <a:r>
              <a:rPr lang="es-ES" sz="1800" dirty="0" err="1"/>
              <a:t>mnvr</a:t>
            </a:r>
            <a:r>
              <a:rPr lang="es-ES" sz="1800" dirty="0"/>
              <a:t> </a:t>
            </a:r>
            <a:r>
              <a:rPr lang="es-ES" sz="1800" dirty="0" err="1"/>
              <a:t>to</a:t>
            </a:r>
            <a:r>
              <a:rPr lang="es-ES" sz="1800" dirty="0"/>
              <a:t> </a:t>
            </a:r>
            <a:r>
              <a:rPr lang="es-ES" sz="1800" dirty="0" err="1"/>
              <a:t>brk</a:t>
            </a:r>
            <a:r>
              <a:rPr lang="es-ES" sz="1800" dirty="0"/>
              <a:t> </a:t>
            </a:r>
            <a:r>
              <a:rPr lang="es-ES" sz="1800" dirty="0" err="1"/>
              <a:t>lock</a:t>
            </a:r>
            <a:r>
              <a:rPr lang="es-ES" sz="1800" dirty="0"/>
              <a:t> x&gt;10nm.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-Long </a:t>
            </a:r>
            <a:r>
              <a:rPr lang="es-ES" sz="1800" dirty="0" err="1"/>
              <a:t>rang</a:t>
            </a:r>
            <a:r>
              <a:rPr lang="es-ES" sz="1800" dirty="0"/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-R77 (AA-12 ADDER) FOX3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800" dirty="0"/>
              <a:t>-DR 20 MAR 16 DOR 25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ES" dirty="0">
              <a:solidFill>
                <a:schemeClr val="l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E14DD-1FB3-4FAF-9601-65D75B017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648" y="1740973"/>
            <a:ext cx="6291354" cy="33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9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 – GROUND THREAT SA-2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14</a:t>
            </a:fld>
            <a:endParaRPr lang="es-ES" dirty="0"/>
          </a:p>
        </p:txBody>
      </p:sp>
      <p:pic>
        <p:nvPicPr>
          <p:cNvPr id="6" name="Google Shape;508;p29">
            <a:extLst>
              <a:ext uri="{FF2B5EF4-FFF2-40B4-BE49-F238E27FC236}">
                <a16:creationId xmlns:a16="http://schemas.microsoft.com/office/drawing/2014/main" id="{7CB678DF-8BCF-444D-9FE6-F7142A6BC8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6096" y="2355541"/>
            <a:ext cx="4264450" cy="27292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07;p29">
            <a:extLst>
              <a:ext uri="{FF2B5EF4-FFF2-40B4-BE49-F238E27FC236}">
                <a16:creationId xmlns:a16="http://schemas.microsoft.com/office/drawing/2014/main" id="{E173CC79-5CC7-48AB-A1F0-7DC940EB7256}"/>
              </a:ext>
            </a:extLst>
          </p:cNvPr>
          <p:cNvSpPr txBox="1">
            <a:spLocks/>
          </p:cNvSpPr>
          <p:nvPr/>
        </p:nvSpPr>
        <p:spPr>
          <a:xfrm>
            <a:off x="287996" y="1565274"/>
            <a:ext cx="6878100" cy="4899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Min </a:t>
            </a:r>
            <a:r>
              <a:rPr lang="en-US" sz="1100" b="1" dirty="0" err="1">
                <a:latin typeface="Arial"/>
                <a:ea typeface="Arial"/>
                <a:cs typeface="Arial"/>
                <a:sym typeface="Arial"/>
              </a:rPr>
              <a:t>Rng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/Alt  = 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4nm/300’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Typical Engagement: 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18nm/90,000’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Max </a:t>
            </a:r>
            <a:r>
              <a:rPr lang="en-US" sz="1100" b="1" dirty="0" err="1">
                <a:latin typeface="Arial"/>
                <a:ea typeface="Arial"/>
                <a:cs typeface="Arial"/>
                <a:sym typeface="Arial"/>
              </a:rPr>
              <a:t>Rng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/Alt  = 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18nm/90,000’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Chaff Vulnerability = 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Med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ECM Burn Through Range = 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11-14nm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Missile Speed: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 Mach 3</a:t>
            </a:r>
          </a:p>
          <a:p>
            <a:pPr marL="0" indent="0">
              <a:lnSpc>
                <a:spcPct val="115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How To Defeat The SA-2</a:t>
            </a:r>
          </a:p>
          <a:p>
            <a:pPr marL="0" indent="45720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Visually: 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First course of action should be to attempt to visually locate the missile. This is done very easily as the SA-2 leaves a huge billowing smoke plume as it accelerates towards you. Once you have located the missile place it on the beam of your aircraft and chaff.</a:t>
            </a:r>
          </a:p>
          <a:p>
            <a:pPr marL="0" indent="457200">
              <a:lnSpc>
                <a:spcPct val="115000"/>
              </a:lnSpc>
              <a:spcBef>
                <a:spcPts val="1400"/>
              </a:spcBef>
              <a:buFont typeface="Arial" panose="020B0604020202020204" pitchFamily="34" charset="0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Non-Visually: 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In the event that a missile is fired at you and you either cannot locate the missile visually or bad weather prevents this you have 2 options. The first option is – much like the visual method – to drag the missile and defeat it kinetically. Secondly you can perform another slice/break into the missile path (hopefully the RWR will be illuminated giving you a rough direction of the Fan Song and thusly the location of the missile).</a:t>
            </a:r>
          </a:p>
          <a:p>
            <a:pPr marL="0" indent="45720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100" u="sng" dirty="0">
                <a:latin typeface="Arial"/>
                <a:ea typeface="Arial"/>
                <a:cs typeface="Arial"/>
                <a:sym typeface="Arial"/>
              </a:rPr>
              <a:t>The best way to avoid being launched on is to stay outside of the threat ring itself.</a:t>
            </a:r>
          </a:p>
          <a:p>
            <a:pPr marL="0" indent="0">
              <a:lnSpc>
                <a:spcPct val="115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How To Destroy a SA-2: </a:t>
            </a:r>
            <a:r>
              <a:rPr lang="en-US" sz="1100" i="1" dirty="0">
                <a:latin typeface="Arial"/>
                <a:ea typeface="Arial"/>
                <a:cs typeface="Arial"/>
                <a:sym typeface="Arial"/>
              </a:rPr>
              <a:t>Destroy the following  by any means;</a:t>
            </a:r>
          </a:p>
          <a:p>
            <a:pPr marL="457200" indent="-298450">
              <a:lnSpc>
                <a:spcPct val="115000"/>
              </a:lnSpc>
              <a:spcBef>
                <a:spcPts val="400"/>
              </a:spcBef>
              <a:buClr>
                <a:srgbClr val="FFFFFF"/>
              </a:buClr>
              <a:buSzPts val="1100"/>
              <a:buFont typeface="Arial"/>
              <a:buChar char="●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1X Spoon Rest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 to eliminate long range searching</a:t>
            </a:r>
          </a:p>
          <a:p>
            <a:pPr marL="457200" indent="-29845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●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1X Fan Song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 to disable missile guidance capacity of the site.</a:t>
            </a:r>
          </a:p>
          <a:p>
            <a:pPr marL="457200" indent="-29845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1100"/>
              <a:buFont typeface="Arial"/>
              <a:buChar char="●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6-10X V-750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 launchers in order to eliminate the missiles themselves.</a:t>
            </a:r>
          </a:p>
          <a:p>
            <a:pPr marL="0" indent="0">
              <a:lnSpc>
                <a:spcPct val="115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sz="1200" b="1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en-US" sz="1100" u="sng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2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 – GROUND THREAT SA-11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15</a:t>
            </a:fld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673C74-1FBF-4313-900D-44C79696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773" y="4281485"/>
            <a:ext cx="5707517" cy="1965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4E9D46-0F2F-4F54-B929-B15ED466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974" y="1807580"/>
            <a:ext cx="8066051" cy="1110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94FF6B-2464-4139-AD61-047DB8F9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3" y="2928286"/>
            <a:ext cx="8238312" cy="11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9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 – GROUND THREAT SA-8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16</a:t>
            </a:fld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C8B327-B926-4231-AAB4-57A5A365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98" y="3565229"/>
            <a:ext cx="3905081" cy="2307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B4A072-B151-42BD-B704-F47B274E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22" y="2048647"/>
            <a:ext cx="7761514" cy="10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75224-B36D-470B-9FD1-4A278A3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R.O.E</a:t>
            </a:r>
            <a:br>
              <a:rPr lang="en-US" dirty="0"/>
            </a:br>
            <a:r>
              <a:rPr lang="en-US" dirty="0"/>
              <a:t>A.A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17</a:t>
            </a:fld>
            <a:endParaRPr lang="es-ES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FC146B1-9C1C-421F-8878-50C0CFC96125}"/>
              </a:ext>
            </a:extLst>
          </p:cNvPr>
          <p:cNvSpPr/>
          <p:nvPr/>
        </p:nvSpPr>
        <p:spPr>
          <a:xfrm>
            <a:off x="4615936" y="4357841"/>
            <a:ext cx="108075" cy="108075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5E7DD-BEF6-47AA-9D27-17B36957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44" y="1565274"/>
            <a:ext cx="7409288" cy="40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4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75224-B36D-470B-9FD1-4A278A3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R.O.E</a:t>
            </a:r>
            <a:br>
              <a:rPr lang="en-US" dirty="0"/>
            </a:br>
            <a:r>
              <a:rPr lang="en-US" dirty="0"/>
              <a:t>A.G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18</a:t>
            </a:fld>
            <a:endParaRPr lang="es-ES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FC146B1-9C1C-421F-8878-50C0CFC96125}"/>
              </a:ext>
            </a:extLst>
          </p:cNvPr>
          <p:cNvSpPr/>
          <p:nvPr/>
        </p:nvSpPr>
        <p:spPr>
          <a:xfrm>
            <a:off x="4615936" y="4357841"/>
            <a:ext cx="108075" cy="108075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01191C-7A3A-4662-91B6-4593CE6D0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2676525"/>
            <a:ext cx="81534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7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75224-B36D-470B-9FD1-4A278A3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R.O.E</a:t>
            </a:r>
            <a:br>
              <a:rPr lang="en-US" dirty="0"/>
            </a:br>
            <a:r>
              <a:rPr lang="en-US" dirty="0"/>
              <a:t>ECM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19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A4899-2541-4A27-8E07-8462C0CB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3043237"/>
            <a:ext cx="81724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44310-14DB-46D3-94E2-11127BB3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 CALL</a:t>
            </a:r>
            <a:endParaRPr lang="es-ES" dirty="0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E1E097E3-7F52-47A8-90C8-B9E3DF77C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087034"/>
              </p:ext>
            </p:extLst>
          </p:nvPr>
        </p:nvGraphicFramePr>
        <p:xfrm>
          <a:off x="3972043" y="1235710"/>
          <a:ext cx="4247909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33">
                  <a:extLst>
                    <a:ext uri="{9D8B030D-6E8A-4147-A177-3AD203B41FA5}">
                      <a16:colId xmlns:a16="http://schemas.microsoft.com/office/drawing/2014/main" val="2720762140"/>
                    </a:ext>
                  </a:extLst>
                </a:gridCol>
                <a:gridCol w="2841276">
                  <a:extLst>
                    <a:ext uri="{9D8B030D-6E8A-4147-A177-3AD203B41FA5}">
                      <a16:colId xmlns:a16="http://schemas.microsoft.com/office/drawing/2014/main" val="3633540872"/>
                    </a:ext>
                  </a:extLst>
                </a:gridCol>
              </a:tblGrid>
              <a:tr h="333916">
                <a:tc>
                  <a:txBody>
                    <a:bodyPr/>
                    <a:lstStyle/>
                    <a:p>
                      <a:r>
                        <a:rPr lang="en-US" dirty="0"/>
                        <a:t>Flight</a:t>
                      </a:r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Pilot</a:t>
                      </a:r>
                      <a:endParaRPr lang="es-E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792438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Hornet1-1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Astiles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268528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Hornet1-2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Raus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079630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Hornet1-3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Chicho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779657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n-US" dirty="0"/>
                        <a:t>Hornet1-4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Magoo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7152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354804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Hornet2-1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Jaja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7113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Hornet2-2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Selot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426098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059613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Viper1-1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trike="noStrike" dirty="0" err="1"/>
                        <a:t>Abigor</a:t>
                      </a:r>
                      <a:endParaRPr lang="es-ES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80233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Viper1-2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Xifu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11588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70440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Cobra1-1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Jason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735911"/>
                  </a:ext>
                </a:extLst>
              </a:tr>
              <a:tr h="333916">
                <a:tc>
                  <a:txBody>
                    <a:bodyPr/>
                    <a:lstStyle/>
                    <a:p>
                      <a:r>
                        <a:rPr lang="es-ES" dirty="0"/>
                        <a:t>Cobra1-2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Pacotre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759327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D598860-44B7-4DC8-8EF9-86B869E7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604E8B5-149F-4A5D-AAB4-BCBAE7AEF817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7868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75224-B36D-470B-9FD1-4A278A3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R.O.E</a:t>
            </a:r>
            <a:br>
              <a:rPr lang="en-US" dirty="0"/>
            </a:br>
            <a:r>
              <a:rPr lang="en-US" dirty="0"/>
              <a:t>SEAD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20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9DE97-EBDE-414F-BB90-63B01D0EB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2581275"/>
            <a:ext cx="81629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2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75224-B36D-470B-9FD1-4A278A3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UPDATE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21</a:t>
            </a:fld>
            <a:endParaRPr lang="es-ES" dirty="0"/>
          </a:p>
        </p:txBody>
      </p:sp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DEDBC3D-4BFD-4B94-8263-9E06DD35D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57" y="1340495"/>
            <a:ext cx="3356082" cy="492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8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75224-B36D-470B-9FD1-4A278A3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DOMESTICS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22</a:t>
            </a:fld>
            <a:endParaRPr lang="es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24D30-165E-4214-92C6-E9A9212D4288}"/>
              </a:ext>
            </a:extLst>
          </p:cNvPr>
          <p:cNvSpPr txBox="1"/>
          <p:nvPr/>
        </p:nvSpPr>
        <p:spPr>
          <a:xfrm>
            <a:off x="921834" y="1649528"/>
            <a:ext cx="5553307" cy="4587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60" b="0" i="0" u="none" strike="noStrike" dirty="0">
                <a:effectLst/>
                <a:latin typeface="Calibri" panose="020F0502020204030204" pitchFamily="34" charset="0"/>
              </a:rPr>
              <a:t>MISSION MATERIALS</a:t>
            </a:r>
            <a:endParaRPr lang="en-US" sz="1960" b="0" i="0" u="none" strike="noStrike" dirty="0"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 err="1">
                <a:effectLst/>
                <a:latin typeface="Calibri" panose="020F0502020204030204" pitchFamily="34" charset="0"/>
              </a:rPr>
              <a:t>Commcard</a:t>
            </a:r>
            <a:endParaRPr lang="en-US" sz="1679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60" b="0" i="0" u="none" strike="noStrike" dirty="0">
                <a:effectLst/>
                <a:latin typeface="Calibri" panose="020F0502020204030204" pitchFamily="34" charset="0"/>
              </a:rPr>
              <a:t>Ground OPS: 251.0</a:t>
            </a:r>
          </a:p>
          <a:p>
            <a:pPr lvl="1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60" dirty="0">
                <a:latin typeface="Calibri" panose="020F0502020204030204" pitchFamily="34" charset="0"/>
              </a:rPr>
              <a:t>   </a:t>
            </a:r>
            <a:r>
              <a:rPr lang="en-US" sz="1600" dirty="0">
                <a:latin typeface="Calibri" panose="020F0502020204030204" pitchFamily="34" charset="0"/>
              </a:rPr>
              <a:t>Good engines: ALL</a:t>
            </a:r>
            <a:endParaRPr lang="en-US" sz="1600" b="0" i="0" u="none" strike="noStrike" dirty="0"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Check-in</a:t>
            </a:r>
            <a:endParaRPr lang="en-US" sz="1679" b="0" i="0" u="none" strike="noStrike" dirty="0">
              <a:effectLst/>
              <a:latin typeface="Noto Sans Symbols"/>
            </a:endParaRPr>
          </a:p>
          <a:p>
            <a:pPr marL="1143000" lvl="2" indent="-22860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Calibri" panose="020F0502020204030204" pitchFamily="34" charset="0"/>
              </a:rPr>
              <a:t>Who: FL</a:t>
            </a:r>
            <a:endParaRPr lang="en-US" sz="1400" b="0" i="0" u="none" strike="noStrike" dirty="0">
              <a:effectLst/>
              <a:latin typeface="Noto Sans Symbols"/>
            </a:endParaRPr>
          </a:p>
          <a:p>
            <a:pPr marL="1143000" lvl="2" indent="-22860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Calibri" panose="020F0502020204030204" pitchFamily="34" charset="0"/>
              </a:rPr>
              <a:t>Frequency: </a:t>
            </a:r>
            <a:r>
              <a:rPr lang="en-US" sz="1400" b="0" i="0" u="none" strike="noStrike" dirty="0" err="1">
                <a:effectLst/>
                <a:latin typeface="Calibri" panose="020F0502020204030204" pitchFamily="34" charset="0"/>
              </a:rPr>
              <a:t>Intraflight</a:t>
            </a:r>
            <a:endParaRPr lang="en-US" sz="1400" b="0" i="0" u="none" strike="noStrike" dirty="0">
              <a:effectLst/>
              <a:latin typeface="Noto Sans Symbols"/>
            </a:endParaRPr>
          </a:p>
          <a:p>
            <a:pPr marL="1143000" lvl="2" indent="-22860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Calibri" panose="020F0502020204030204" pitchFamily="34" charset="0"/>
              </a:rPr>
              <a:t>Time: COMMCARD</a:t>
            </a:r>
            <a:endParaRPr lang="en-US" sz="1400" b="0" i="0" u="none" strike="noStrike" dirty="0"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Taxi: COMMCARD. 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Arming: AOR WEST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ROLEX</a:t>
            </a:r>
            <a:endParaRPr lang="en-US" sz="1679" b="0" i="0" u="none" strike="noStrike" dirty="0">
              <a:effectLst/>
              <a:latin typeface="Noto Sans Symbols"/>
            </a:endParaRPr>
          </a:p>
          <a:p>
            <a:pPr marL="1143000" lvl="2" indent="-22860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Calibri" panose="020F0502020204030204" pitchFamily="34" charset="0"/>
              </a:rPr>
              <a:t>Authority / Freq / Codeword / ACK: MC/U8/COMMCARD/”LOBO, RGR, ROLEX X”</a:t>
            </a:r>
            <a:endParaRPr lang="en-US" sz="1400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79" b="0" i="0" u="none" strike="noStrike" dirty="0">
              <a:effectLst/>
              <a:latin typeface="Noto Sans Symbol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93683-5236-46EA-B470-42DB8029EF68}"/>
              </a:ext>
            </a:extLst>
          </p:cNvPr>
          <p:cNvSpPr txBox="1"/>
          <p:nvPr/>
        </p:nvSpPr>
        <p:spPr>
          <a:xfrm>
            <a:off x="6779941" y="1984065"/>
            <a:ext cx="5083095" cy="2974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60" b="0" i="0" u="none" strike="noStrike" dirty="0">
                <a:effectLst/>
                <a:latin typeface="Calibri" panose="020F0502020204030204" pitchFamily="34" charset="0"/>
              </a:rPr>
              <a:t>Departure</a:t>
            </a:r>
          </a:p>
          <a:p>
            <a:pPr lvl="1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60" dirty="0">
                <a:latin typeface="Calibri" panose="020F0502020204030204" pitchFamily="34" charset="0"/>
              </a:rPr>
              <a:t>   327.0</a:t>
            </a:r>
            <a:endParaRPr lang="en-US" sz="1960" b="0" i="0" u="none" strike="noStrike" dirty="0"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03R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VFR: NORTH FLEX, TLP </a:t>
            </a:r>
            <a:r>
              <a:rPr lang="en-US" sz="1680" dirty="0">
                <a:latin typeface="Calibri" panose="020F0502020204030204" pitchFamily="34" charset="0"/>
              </a:rPr>
              <a:t>NELLIS</a:t>
            </a: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 Local Procedures</a:t>
            </a:r>
            <a:endParaRPr lang="en-US" sz="1679" b="0" i="0" u="none" strike="noStrike" dirty="0"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Route: AS PLANNED.</a:t>
            </a:r>
            <a:endParaRPr lang="en-US" sz="1679" b="0" i="0" u="none" strike="noStrike" dirty="0"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60" b="0" i="0" u="none" strike="noStrike" dirty="0">
                <a:effectLst/>
                <a:latin typeface="Calibri" panose="020F0502020204030204" pitchFamily="34" charset="0"/>
              </a:rPr>
              <a:t>Recovery</a:t>
            </a:r>
          </a:p>
          <a:p>
            <a:pPr lvl="1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60" dirty="0">
                <a:latin typeface="Calibri" panose="020F0502020204030204" pitchFamily="34" charset="0"/>
              </a:rPr>
              <a:t>   327.0</a:t>
            </a:r>
            <a:endParaRPr lang="en-US" sz="1960" b="0" i="0" u="none" strike="noStrike" dirty="0"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80" b="0" i="0" u="none" strike="noStrike" dirty="0">
                <a:effectLst/>
                <a:latin typeface="Calibri" panose="020F0502020204030204" pitchFamily="34" charset="0"/>
              </a:rPr>
              <a:t>VFR ARCOE 21R</a:t>
            </a:r>
            <a:endParaRPr lang="en-US" sz="1679" b="0" i="0" u="none" strike="noStrike" dirty="0"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711153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8AC3B-7ECE-443B-8789-E0344386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DEPARTURE FLOW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E53954-E03E-4837-B9CB-22317E3F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BE4C6A1-9B7C-4C63-A5AB-3A75912B1C95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23</a:t>
            </a:fld>
            <a:endParaRPr lang="es-E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31B410-39F1-407B-866D-C5C7EE36F0A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186378" y="2370137"/>
            <a:ext cx="5181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HORNET 1 – T/O: 13:20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HORNET 2 – T/O: 13:22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VIPER 1 – T/O: 13:24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COBRA1 – T/O: 13:26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5576A2-D118-445E-A80B-FC4C2CC7FE62}"/>
              </a:ext>
            </a:extLst>
          </p:cNvPr>
          <p:cNvSpPr txBox="1"/>
          <p:nvPr/>
        </p:nvSpPr>
        <p:spPr>
          <a:xfrm>
            <a:off x="4494290" y="1714500"/>
            <a:ext cx="183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NELLIS AFB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277514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8AC3B-7ECE-443B-8789-E0344386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TANKER FLOW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E53954-E03E-4837-B9CB-22317E3F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BE4C6A1-9B7C-4C63-A5AB-3A75912B1C95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24</a:t>
            </a:fld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4F144C-BEA3-45DA-8138-ABA1E7B6D1ED}"/>
              </a:ext>
            </a:extLst>
          </p:cNvPr>
          <p:cNvSpPr txBox="1"/>
          <p:nvPr/>
        </p:nvSpPr>
        <p:spPr>
          <a:xfrm>
            <a:off x="3346372" y="3288782"/>
            <a:ext cx="4333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ARCO (2Y)-226.000 MHz KC-135MPRS FL160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HORNET1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HORNET2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COBRA1  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5576A2-D118-445E-A80B-FC4C2CC7FE62}"/>
              </a:ext>
            </a:extLst>
          </p:cNvPr>
          <p:cNvSpPr txBox="1"/>
          <p:nvPr/>
        </p:nvSpPr>
        <p:spPr>
          <a:xfrm>
            <a:off x="3346372" y="1985963"/>
            <a:ext cx="3785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TEXACO (1Y)-225.000MHz KC-135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FL150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VIPER1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7259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8AC3B-7ECE-443B-8789-E0344386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E53954-E03E-4837-B9CB-22317E3F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BE4C6A1-9B7C-4C63-A5AB-3A75912B1C95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25</a:t>
            </a:fld>
            <a:endParaRPr lang="es-E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B2FCB31-F6AF-4AAF-87C6-A3E89E57A0CC}"/>
              </a:ext>
            </a:extLst>
          </p:cNvPr>
          <p:cNvSpPr txBox="1">
            <a:spLocks/>
          </p:cNvSpPr>
          <p:nvPr/>
        </p:nvSpPr>
        <p:spPr>
          <a:xfrm>
            <a:off x="1186592" y="2869581"/>
            <a:ext cx="5181600" cy="2915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 dirty="0"/>
              <a:t>HORNET 1 – FL280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HORNET 2 – FL260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VIPER 1 – FL180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COBRA1 – FL170</a:t>
            </a:r>
            <a:endParaRPr lang="en-US" dirty="0"/>
          </a:p>
        </p:txBody>
      </p:sp>
      <p:grpSp>
        <p:nvGrpSpPr>
          <p:cNvPr id="9" name="Grupo 14">
            <a:extLst>
              <a:ext uri="{FF2B5EF4-FFF2-40B4-BE49-F238E27FC236}">
                <a16:creationId xmlns:a16="http://schemas.microsoft.com/office/drawing/2014/main" id="{8CCF776A-2880-472E-AEEA-2983572D11B2}"/>
              </a:ext>
            </a:extLst>
          </p:cNvPr>
          <p:cNvGrpSpPr/>
          <p:nvPr/>
        </p:nvGrpSpPr>
        <p:grpSpPr>
          <a:xfrm>
            <a:off x="6616736" y="3817544"/>
            <a:ext cx="1666199" cy="897108"/>
            <a:chOff x="4938526" y="3287362"/>
            <a:chExt cx="3239757" cy="1722235"/>
          </a:xfrm>
        </p:grpSpPr>
        <p:grpSp>
          <p:nvGrpSpPr>
            <p:cNvPr id="10" name="Google Shape;1107;p104">
              <a:extLst>
                <a:ext uri="{FF2B5EF4-FFF2-40B4-BE49-F238E27FC236}">
                  <a16:creationId xmlns:a16="http://schemas.microsoft.com/office/drawing/2014/main" id="{AF75AE12-777A-43DC-B65A-11774045686A}"/>
                </a:ext>
              </a:extLst>
            </p:cNvPr>
            <p:cNvGrpSpPr/>
            <p:nvPr/>
          </p:nvGrpSpPr>
          <p:grpSpPr>
            <a:xfrm rot="10800000">
              <a:off x="7315628" y="3287362"/>
              <a:ext cx="852965" cy="574360"/>
              <a:chOff x="2589" y="1723"/>
              <a:chExt cx="361" cy="23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6" name="Google Shape;1108;p104">
                <a:extLst>
                  <a:ext uri="{FF2B5EF4-FFF2-40B4-BE49-F238E27FC236}">
                    <a16:creationId xmlns:a16="http://schemas.microsoft.com/office/drawing/2014/main" id="{89B0F964-A8AF-4754-9E68-8B26786A6FE4}"/>
                  </a:ext>
                </a:extLst>
              </p:cNvPr>
              <p:cNvSpPr/>
              <p:nvPr/>
            </p:nvSpPr>
            <p:spPr>
              <a:xfrm>
                <a:off x="2783" y="1939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0"/>
                    </a:moveTo>
                    <a:lnTo>
                      <a:pt x="118356" y="112941"/>
                    </a:lnTo>
                    <a:lnTo>
                      <a:pt x="103561" y="112941"/>
                    </a:lnTo>
                    <a:lnTo>
                      <a:pt x="98630" y="77647"/>
                    </a:lnTo>
                    <a:lnTo>
                      <a:pt x="27945" y="77647"/>
                    </a:lnTo>
                    <a:lnTo>
                      <a:pt x="27945" y="98823"/>
                    </a:lnTo>
                    <a:lnTo>
                      <a:pt x="23013" y="98823"/>
                    </a:lnTo>
                    <a:lnTo>
                      <a:pt x="19726" y="84705"/>
                    </a:lnTo>
                    <a:lnTo>
                      <a:pt x="18082" y="77647"/>
                    </a:lnTo>
                    <a:lnTo>
                      <a:pt x="9863" y="77647"/>
                    </a:lnTo>
                    <a:lnTo>
                      <a:pt x="4931" y="63529"/>
                    </a:lnTo>
                    <a:lnTo>
                      <a:pt x="0" y="63529"/>
                    </a:lnTo>
                    <a:lnTo>
                      <a:pt x="0" y="56470"/>
                    </a:lnTo>
                    <a:lnTo>
                      <a:pt x="3287" y="42352"/>
                    </a:lnTo>
                    <a:lnTo>
                      <a:pt x="9863" y="28235"/>
                    </a:lnTo>
                    <a:lnTo>
                      <a:pt x="18082" y="28235"/>
                    </a:lnTo>
                    <a:lnTo>
                      <a:pt x="19726" y="28235"/>
                    </a:lnTo>
                    <a:lnTo>
                      <a:pt x="21369" y="7058"/>
                    </a:lnTo>
                    <a:lnTo>
                      <a:pt x="26301" y="7058"/>
                    </a:lnTo>
                    <a:lnTo>
                      <a:pt x="26301" y="21176"/>
                    </a:lnTo>
                    <a:lnTo>
                      <a:pt x="41095" y="21176"/>
                    </a:lnTo>
                    <a:lnTo>
                      <a:pt x="46027" y="0"/>
                    </a:lnTo>
                    <a:lnTo>
                      <a:pt x="118356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09;p104">
                <a:extLst>
                  <a:ext uri="{FF2B5EF4-FFF2-40B4-BE49-F238E27FC236}">
                    <a16:creationId xmlns:a16="http://schemas.microsoft.com/office/drawing/2014/main" id="{578D0D9F-9F3B-4F1E-BD65-A607F9FD7845}"/>
                  </a:ext>
                </a:extLst>
              </p:cNvPr>
              <p:cNvSpPr/>
              <p:nvPr/>
            </p:nvSpPr>
            <p:spPr>
              <a:xfrm>
                <a:off x="2785" y="1723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112941"/>
                    </a:moveTo>
                    <a:lnTo>
                      <a:pt x="118356" y="0"/>
                    </a:lnTo>
                    <a:lnTo>
                      <a:pt x="103561" y="0"/>
                    </a:lnTo>
                    <a:lnTo>
                      <a:pt x="98630" y="28235"/>
                    </a:lnTo>
                    <a:lnTo>
                      <a:pt x="27945" y="28235"/>
                    </a:lnTo>
                    <a:lnTo>
                      <a:pt x="27945" y="7058"/>
                    </a:lnTo>
                    <a:lnTo>
                      <a:pt x="23013" y="7058"/>
                    </a:lnTo>
                    <a:lnTo>
                      <a:pt x="19726" y="21176"/>
                    </a:lnTo>
                    <a:lnTo>
                      <a:pt x="18082" y="28235"/>
                    </a:lnTo>
                    <a:lnTo>
                      <a:pt x="9863" y="28235"/>
                    </a:lnTo>
                    <a:lnTo>
                      <a:pt x="4931" y="42352"/>
                    </a:lnTo>
                    <a:lnTo>
                      <a:pt x="0" y="42352"/>
                    </a:lnTo>
                    <a:lnTo>
                      <a:pt x="0" y="56470"/>
                    </a:lnTo>
                    <a:lnTo>
                      <a:pt x="3287" y="63529"/>
                    </a:lnTo>
                    <a:lnTo>
                      <a:pt x="9863" y="77647"/>
                    </a:lnTo>
                    <a:lnTo>
                      <a:pt x="18082" y="77647"/>
                    </a:lnTo>
                    <a:lnTo>
                      <a:pt x="19726" y="84705"/>
                    </a:lnTo>
                    <a:lnTo>
                      <a:pt x="21369" y="98823"/>
                    </a:lnTo>
                    <a:lnTo>
                      <a:pt x="26301" y="98823"/>
                    </a:lnTo>
                    <a:lnTo>
                      <a:pt x="26301" y="84705"/>
                    </a:lnTo>
                    <a:lnTo>
                      <a:pt x="41095" y="84705"/>
                    </a:lnTo>
                    <a:lnTo>
                      <a:pt x="46027" y="112941"/>
                    </a:lnTo>
                    <a:lnTo>
                      <a:pt x="118356" y="112941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110;p104">
                <a:extLst>
                  <a:ext uri="{FF2B5EF4-FFF2-40B4-BE49-F238E27FC236}">
                    <a16:creationId xmlns:a16="http://schemas.microsoft.com/office/drawing/2014/main" id="{C275A99B-38BF-482C-B0FB-8D7C0AD712DB}"/>
                  </a:ext>
                </a:extLst>
              </p:cNvPr>
              <p:cNvSpPr/>
              <p:nvPr/>
            </p:nvSpPr>
            <p:spPr>
              <a:xfrm>
                <a:off x="2589" y="1733"/>
                <a:ext cx="361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4016" y="51014"/>
                    </a:moveTo>
                    <a:lnTo>
                      <a:pt x="114016" y="45217"/>
                    </a:lnTo>
                    <a:lnTo>
                      <a:pt x="115013" y="45217"/>
                    </a:lnTo>
                    <a:lnTo>
                      <a:pt x="115013" y="26086"/>
                    </a:lnTo>
                    <a:lnTo>
                      <a:pt x="114016" y="24347"/>
                    </a:lnTo>
                    <a:lnTo>
                      <a:pt x="107036" y="24347"/>
                    </a:lnTo>
                    <a:lnTo>
                      <a:pt x="96066" y="45797"/>
                    </a:lnTo>
                    <a:lnTo>
                      <a:pt x="87423" y="45797"/>
                    </a:lnTo>
                    <a:lnTo>
                      <a:pt x="87423" y="0"/>
                    </a:lnTo>
                    <a:lnTo>
                      <a:pt x="78116" y="0"/>
                    </a:lnTo>
                    <a:lnTo>
                      <a:pt x="58171" y="41739"/>
                    </a:lnTo>
                    <a:lnTo>
                      <a:pt x="54847" y="41739"/>
                    </a:lnTo>
                    <a:lnTo>
                      <a:pt x="51523" y="42898"/>
                    </a:lnTo>
                    <a:lnTo>
                      <a:pt x="47534" y="44057"/>
                    </a:lnTo>
                    <a:lnTo>
                      <a:pt x="43545" y="46376"/>
                    </a:lnTo>
                    <a:lnTo>
                      <a:pt x="38227" y="49855"/>
                    </a:lnTo>
                    <a:lnTo>
                      <a:pt x="31911" y="51594"/>
                    </a:lnTo>
                    <a:lnTo>
                      <a:pt x="26925" y="52173"/>
                    </a:lnTo>
                    <a:lnTo>
                      <a:pt x="18947" y="52753"/>
                    </a:lnTo>
                    <a:lnTo>
                      <a:pt x="12963" y="53913"/>
                    </a:lnTo>
                    <a:lnTo>
                      <a:pt x="8642" y="55652"/>
                    </a:lnTo>
                    <a:lnTo>
                      <a:pt x="6648" y="57971"/>
                    </a:lnTo>
                    <a:lnTo>
                      <a:pt x="5318" y="59710"/>
                    </a:lnTo>
                    <a:lnTo>
                      <a:pt x="0" y="60289"/>
                    </a:lnTo>
                    <a:lnTo>
                      <a:pt x="5318" y="60289"/>
                    </a:lnTo>
                    <a:lnTo>
                      <a:pt x="7977" y="63188"/>
                    </a:lnTo>
                    <a:lnTo>
                      <a:pt x="10637" y="65507"/>
                    </a:lnTo>
                    <a:lnTo>
                      <a:pt x="15290" y="66666"/>
                    </a:lnTo>
                    <a:lnTo>
                      <a:pt x="35567" y="70144"/>
                    </a:lnTo>
                    <a:lnTo>
                      <a:pt x="38559" y="71304"/>
                    </a:lnTo>
                    <a:lnTo>
                      <a:pt x="42548" y="73043"/>
                    </a:lnTo>
                    <a:lnTo>
                      <a:pt x="44875" y="75362"/>
                    </a:lnTo>
                    <a:lnTo>
                      <a:pt x="46537" y="76521"/>
                    </a:lnTo>
                    <a:lnTo>
                      <a:pt x="50193" y="77681"/>
                    </a:lnTo>
                    <a:lnTo>
                      <a:pt x="58171" y="78260"/>
                    </a:lnTo>
                    <a:lnTo>
                      <a:pt x="78116" y="119420"/>
                    </a:lnTo>
                    <a:lnTo>
                      <a:pt x="87423" y="119420"/>
                    </a:lnTo>
                    <a:lnTo>
                      <a:pt x="87423" y="74202"/>
                    </a:lnTo>
                    <a:lnTo>
                      <a:pt x="95734" y="74202"/>
                    </a:lnTo>
                    <a:lnTo>
                      <a:pt x="107036" y="96811"/>
                    </a:lnTo>
                    <a:lnTo>
                      <a:pt x="113684" y="96811"/>
                    </a:lnTo>
                    <a:lnTo>
                      <a:pt x="115013" y="94492"/>
                    </a:lnTo>
                    <a:lnTo>
                      <a:pt x="115013" y="74782"/>
                    </a:lnTo>
                    <a:lnTo>
                      <a:pt x="113684" y="74782"/>
                    </a:lnTo>
                    <a:lnTo>
                      <a:pt x="113684" y="69565"/>
                    </a:lnTo>
                    <a:lnTo>
                      <a:pt x="105041" y="69565"/>
                    </a:lnTo>
                    <a:lnTo>
                      <a:pt x="105041" y="68405"/>
                    </a:lnTo>
                    <a:lnTo>
                      <a:pt x="110027" y="68405"/>
                    </a:lnTo>
                    <a:lnTo>
                      <a:pt x="116675" y="65507"/>
                    </a:lnTo>
                    <a:lnTo>
                      <a:pt x="116675" y="61449"/>
                    </a:lnTo>
                    <a:lnTo>
                      <a:pt x="119667" y="61449"/>
                    </a:lnTo>
                    <a:lnTo>
                      <a:pt x="119667" y="59710"/>
                    </a:lnTo>
                    <a:lnTo>
                      <a:pt x="116675" y="59710"/>
                    </a:lnTo>
                    <a:lnTo>
                      <a:pt x="116675" y="55652"/>
                    </a:lnTo>
                    <a:lnTo>
                      <a:pt x="109030" y="52173"/>
                    </a:lnTo>
                    <a:lnTo>
                      <a:pt x="105041" y="52173"/>
                    </a:lnTo>
                    <a:lnTo>
                      <a:pt x="105373" y="51594"/>
                    </a:lnTo>
                    <a:lnTo>
                      <a:pt x="114016" y="510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107;p104">
              <a:extLst>
                <a:ext uri="{FF2B5EF4-FFF2-40B4-BE49-F238E27FC236}">
                  <a16:creationId xmlns:a16="http://schemas.microsoft.com/office/drawing/2014/main" id="{8E007B06-4F6F-4699-AC8E-2A14C4EC2B93}"/>
                </a:ext>
              </a:extLst>
            </p:cNvPr>
            <p:cNvGrpSpPr/>
            <p:nvPr/>
          </p:nvGrpSpPr>
          <p:grpSpPr>
            <a:xfrm rot="10800000">
              <a:off x="7325318" y="4435237"/>
              <a:ext cx="852965" cy="574360"/>
              <a:chOff x="2589" y="1723"/>
              <a:chExt cx="361" cy="23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3" name="Google Shape;1108;p104">
                <a:extLst>
                  <a:ext uri="{FF2B5EF4-FFF2-40B4-BE49-F238E27FC236}">
                    <a16:creationId xmlns:a16="http://schemas.microsoft.com/office/drawing/2014/main" id="{B217D5B3-B988-4D5A-897A-3BC99B5FC16A}"/>
                  </a:ext>
                </a:extLst>
              </p:cNvPr>
              <p:cNvSpPr/>
              <p:nvPr/>
            </p:nvSpPr>
            <p:spPr>
              <a:xfrm>
                <a:off x="2783" y="1939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0"/>
                    </a:moveTo>
                    <a:lnTo>
                      <a:pt x="118356" y="112941"/>
                    </a:lnTo>
                    <a:lnTo>
                      <a:pt x="103561" y="112941"/>
                    </a:lnTo>
                    <a:lnTo>
                      <a:pt x="98630" y="77647"/>
                    </a:lnTo>
                    <a:lnTo>
                      <a:pt x="27945" y="77647"/>
                    </a:lnTo>
                    <a:lnTo>
                      <a:pt x="27945" y="98823"/>
                    </a:lnTo>
                    <a:lnTo>
                      <a:pt x="23013" y="98823"/>
                    </a:lnTo>
                    <a:lnTo>
                      <a:pt x="19726" y="84705"/>
                    </a:lnTo>
                    <a:lnTo>
                      <a:pt x="18082" y="77647"/>
                    </a:lnTo>
                    <a:lnTo>
                      <a:pt x="9863" y="77647"/>
                    </a:lnTo>
                    <a:lnTo>
                      <a:pt x="4931" y="63529"/>
                    </a:lnTo>
                    <a:lnTo>
                      <a:pt x="0" y="63529"/>
                    </a:lnTo>
                    <a:lnTo>
                      <a:pt x="0" y="56470"/>
                    </a:lnTo>
                    <a:lnTo>
                      <a:pt x="3287" y="42352"/>
                    </a:lnTo>
                    <a:lnTo>
                      <a:pt x="9863" y="28235"/>
                    </a:lnTo>
                    <a:lnTo>
                      <a:pt x="18082" y="28235"/>
                    </a:lnTo>
                    <a:lnTo>
                      <a:pt x="19726" y="28235"/>
                    </a:lnTo>
                    <a:lnTo>
                      <a:pt x="21369" y="7058"/>
                    </a:lnTo>
                    <a:lnTo>
                      <a:pt x="26301" y="7058"/>
                    </a:lnTo>
                    <a:lnTo>
                      <a:pt x="26301" y="21176"/>
                    </a:lnTo>
                    <a:lnTo>
                      <a:pt x="41095" y="21176"/>
                    </a:lnTo>
                    <a:lnTo>
                      <a:pt x="46027" y="0"/>
                    </a:lnTo>
                    <a:lnTo>
                      <a:pt x="118356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109;p104">
                <a:extLst>
                  <a:ext uri="{FF2B5EF4-FFF2-40B4-BE49-F238E27FC236}">
                    <a16:creationId xmlns:a16="http://schemas.microsoft.com/office/drawing/2014/main" id="{AFCBA35C-6DAF-421E-A6C0-744B661DBD59}"/>
                  </a:ext>
                </a:extLst>
              </p:cNvPr>
              <p:cNvSpPr/>
              <p:nvPr/>
            </p:nvSpPr>
            <p:spPr>
              <a:xfrm>
                <a:off x="2785" y="1723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112941"/>
                    </a:moveTo>
                    <a:lnTo>
                      <a:pt x="118356" y="0"/>
                    </a:lnTo>
                    <a:lnTo>
                      <a:pt x="103561" y="0"/>
                    </a:lnTo>
                    <a:lnTo>
                      <a:pt x="98630" y="28235"/>
                    </a:lnTo>
                    <a:lnTo>
                      <a:pt x="27945" y="28235"/>
                    </a:lnTo>
                    <a:lnTo>
                      <a:pt x="27945" y="7058"/>
                    </a:lnTo>
                    <a:lnTo>
                      <a:pt x="23013" y="7058"/>
                    </a:lnTo>
                    <a:lnTo>
                      <a:pt x="19726" y="21176"/>
                    </a:lnTo>
                    <a:lnTo>
                      <a:pt x="18082" y="28235"/>
                    </a:lnTo>
                    <a:lnTo>
                      <a:pt x="9863" y="28235"/>
                    </a:lnTo>
                    <a:lnTo>
                      <a:pt x="4931" y="42352"/>
                    </a:lnTo>
                    <a:lnTo>
                      <a:pt x="0" y="42352"/>
                    </a:lnTo>
                    <a:lnTo>
                      <a:pt x="0" y="56470"/>
                    </a:lnTo>
                    <a:lnTo>
                      <a:pt x="3287" y="63529"/>
                    </a:lnTo>
                    <a:lnTo>
                      <a:pt x="9863" y="77647"/>
                    </a:lnTo>
                    <a:lnTo>
                      <a:pt x="18082" y="77647"/>
                    </a:lnTo>
                    <a:lnTo>
                      <a:pt x="19726" y="84705"/>
                    </a:lnTo>
                    <a:lnTo>
                      <a:pt x="21369" y="98823"/>
                    </a:lnTo>
                    <a:lnTo>
                      <a:pt x="26301" y="98823"/>
                    </a:lnTo>
                    <a:lnTo>
                      <a:pt x="26301" y="84705"/>
                    </a:lnTo>
                    <a:lnTo>
                      <a:pt x="41095" y="84705"/>
                    </a:lnTo>
                    <a:lnTo>
                      <a:pt x="46027" y="112941"/>
                    </a:lnTo>
                    <a:lnTo>
                      <a:pt x="118356" y="112941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110;p104">
                <a:extLst>
                  <a:ext uri="{FF2B5EF4-FFF2-40B4-BE49-F238E27FC236}">
                    <a16:creationId xmlns:a16="http://schemas.microsoft.com/office/drawing/2014/main" id="{F8D98BCA-089C-43A8-A052-BE10DC0A1818}"/>
                  </a:ext>
                </a:extLst>
              </p:cNvPr>
              <p:cNvSpPr/>
              <p:nvPr/>
            </p:nvSpPr>
            <p:spPr>
              <a:xfrm>
                <a:off x="2589" y="1733"/>
                <a:ext cx="361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4016" y="51014"/>
                    </a:moveTo>
                    <a:lnTo>
                      <a:pt x="114016" y="45217"/>
                    </a:lnTo>
                    <a:lnTo>
                      <a:pt x="115013" y="45217"/>
                    </a:lnTo>
                    <a:lnTo>
                      <a:pt x="115013" y="26086"/>
                    </a:lnTo>
                    <a:lnTo>
                      <a:pt x="114016" y="24347"/>
                    </a:lnTo>
                    <a:lnTo>
                      <a:pt x="107036" y="24347"/>
                    </a:lnTo>
                    <a:lnTo>
                      <a:pt x="96066" y="45797"/>
                    </a:lnTo>
                    <a:lnTo>
                      <a:pt x="87423" y="45797"/>
                    </a:lnTo>
                    <a:lnTo>
                      <a:pt x="87423" y="0"/>
                    </a:lnTo>
                    <a:lnTo>
                      <a:pt x="78116" y="0"/>
                    </a:lnTo>
                    <a:lnTo>
                      <a:pt x="58171" y="41739"/>
                    </a:lnTo>
                    <a:lnTo>
                      <a:pt x="54847" y="41739"/>
                    </a:lnTo>
                    <a:lnTo>
                      <a:pt x="51523" y="42898"/>
                    </a:lnTo>
                    <a:lnTo>
                      <a:pt x="47534" y="44057"/>
                    </a:lnTo>
                    <a:lnTo>
                      <a:pt x="43545" y="46376"/>
                    </a:lnTo>
                    <a:lnTo>
                      <a:pt x="38227" y="49855"/>
                    </a:lnTo>
                    <a:lnTo>
                      <a:pt x="31911" y="51594"/>
                    </a:lnTo>
                    <a:lnTo>
                      <a:pt x="26925" y="52173"/>
                    </a:lnTo>
                    <a:lnTo>
                      <a:pt x="18947" y="52753"/>
                    </a:lnTo>
                    <a:lnTo>
                      <a:pt x="12963" y="53913"/>
                    </a:lnTo>
                    <a:lnTo>
                      <a:pt x="8642" y="55652"/>
                    </a:lnTo>
                    <a:lnTo>
                      <a:pt x="6648" y="57971"/>
                    </a:lnTo>
                    <a:lnTo>
                      <a:pt x="5318" y="59710"/>
                    </a:lnTo>
                    <a:lnTo>
                      <a:pt x="0" y="60289"/>
                    </a:lnTo>
                    <a:lnTo>
                      <a:pt x="5318" y="60289"/>
                    </a:lnTo>
                    <a:lnTo>
                      <a:pt x="7977" y="63188"/>
                    </a:lnTo>
                    <a:lnTo>
                      <a:pt x="10637" y="65507"/>
                    </a:lnTo>
                    <a:lnTo>
                      <a:pt x="15290" y="66666"/>
                    </a:lnTo>
                    <a:lnTo>
                      <a:pt x="35567" y="70144"/>
                    </a:lnTo>
                    <a:lnTo>
                      <a:pt x="38559" y="71304"/>
                    </a:lnTo>
                    <a:lnTo>
                      <a:pt x="42548" y="73043"/>
                    </a:lnTo>
                    <a:lnTo>
                      <a:pt x="44875" y="75362"/>
                    </a:lnTo>
                    <a:lnTo>
                      <a:pt x="46537" y="76521"/>
                    </a:lnTo>
                    <a:lnTo>
                      <a:pt x="50193" y="77681"/>
                    </a:lnTo>
                    <a:lnTo>
                      <a:pt x="58171" y="78260"/>
                    </a:lnTo>
                    <a:lnTo>
                      <a:pt x="78116" y="119420"/>
                    </a:lnTo>
                    <a:lnTo>
                      <a:pt x="87423" y="119420"/>
                    </a:lnTo>
                    <a:lnTo>
                      <a:pt x="87423" y="74202"/>
                    </a:lnTo>
                    <a:lnTo>
                      <a:pt x="95734" y="74202"/>
                    </a:lnTo>
                    <a:lnTo>
                      <a:pt x="107036" y="96811"/>
                    </a:lnTo>
                    <a:lnTo>
                      <a:pt x="113684" y="96811"/>
                    </a:lnTo>
                    <a:lnTo>
                      <a:pt x="115013" y="94492"/>
                    </a:lnTo>
                    <a:lnTo>
                      <a:pt x="115013" y="74782"/>
                    </a:lnTo>
                    <a:lnTo>
                      <a:pt x="113684" y="74782"/>
                    </a:lnTo>
                    <a:lnTo>
                      <a:pt x="113684" y="69565"/>
                    </a:lnTo>
                    <a:lnTo>
                      <a:pt x="105041" y="69565"/>
                    </a:lnTo>
                    <a:lnTo>
                      <a:pt x="105041" y="68405"/>
                    </a:lnTo>
                    <a:lnTo>
                      <a:pt x="110027" y="68405"/>
                    </a:lnTo>
                    <a:lnTo>
                      <a:pt x="116675" y="65507"/>
                    </a:lnTo>
                    <a:lnTo>
                      <a:pt x="116675" y="61449"/>
                    </a:lnTo>
                    <a:lnTo>
                      <a:pt x="119667" y="61449"/>
                    </a:lnTo>
                    <a:lnTo>
                      <a:pt x="119667" y="59710"/>
                    </a:lnTo>
                    <a:lnTo>
                      <a:pt x="116675" y="59710"/>
                    </a:lnTo>
                    <a:lnTo>
                      <a:pt x="116675" y="55652"/>
                    </a:lnTo>
                    <a:lnTo>
                      <a:pt x="109030" y="52173"/>
                    </a:lnTo>
                    <a:lnTo>
                      <a:pt x="105041" y="52173"/>
                    </a:lnTo>
                    <a:lnTo>
                      <a:pt x="105373" y="51594"/>
                    </a:lnTo>
                    <a:lnTo>
                      <a:pt x="114016" y="510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" name="CuadroTexto 2">
              <a:extLst>
                <a:ext uri="{FF2B5EF4-FFF2-40B4-BE49-F238E27FC236}">
                  <a16:creationId xmlns:a16="http://schemas.microsoft.com/office/drawing/2014/main" id="{92F2C415-34B3-44D7-A805-D977F154DAF4}"/>
                </a:ext>
              </a:extLst>
            </p:cNvPr>
            <p:cNvSpPr txBox="1"/>
            <p:nvPr/>
          </p:nvSpPr>
          <p:spPr>
            <a:xfrm>
              <a:off x="4938526" y="3372035"/>
              <a:ext cx="2355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VIPER 1</a:t>
              </a:r>
            </a:p>
          </p:txBody>
        </p:sp>
      </p:grpSp>
      <p:grpSp>
        <p:nvGrpSpPr>
          <p:cNvPr id="19" name="Grupo 20">
            <a:extLst>
              <a:ext uri="{FF2B5EF4-FFF2-40B4-BE49-F238E27FC236}">
                <a16:creationId xmlns:a16="http://schemas.microsoft.com/office/drawing/2014/main" id="{BEFB9FA3-0DA3-4B33-8DBB-8D7E3B96356D}"/>
              </a:ext>
            </a:extLst>
          </p:cNvPr>
          <p:cNvGrpSpPr/>
          <p:nvPr/>
        </p:nvGrpSpPr>
        <p:grpSpPr>
          <a:xfrm>
            <a:off x="6556918" y="4940653"/>
            <a:ext cx="1661024" cy="721646"/>
            <a:chOff x="-1443028" y="3208214"/>
            <a:chExt cx="4245742" cy="1807171"/>
          </a:xfrm>
        </p:grpSpPr>
        <p:pic>
          <p:nvPicPr>
            <p:cNvPr id="20" name="Google Shape;1132;p105">
              <a:extLst>
                <a:ext uri="{FF2B5EF4-FFF2-40B4-BE49-F238E27FC236}">
                  <a16:creationId xmlns:a16="http://schemas.microsoft.com/office/drawing/2014/main" id="{FFD1DA22-BD5B-4F07-B516-C3C01E7CC16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46362" t="34800" r="5198" b="4164"/>
            <a:stretch/>
          </p:blipFill>
          <p:spPr>
            <a:xfrm rot="5400000">
              <a:off x="2025915" y="4272205"/>
              <a:ext cx="585936" cy="90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132;p105">
              <a:extLst>
                <a:ext uri="{FF2B5EF4-FFF2-40B4-BE49-F238E27FC236}">
                  <a16:creationId xmlns:a16="http://schemas.microsoft.com/office/drawing/2014/main" id="{FB04B191-2A1C-4810-8A77-3C317B1B82F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46362" t="34800" r="5198" b="4164"/>
            <a:stretch/>
          </p:blipFill>
          <p:spPr>
            <a:xfrm rot="5400000">
              <a:off x="2059534" y="3124330"/>
              <a:ext cx="585936" cy="900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CuadroTexto 37">
              <a:extLst>
                <a:ext uri="{FF2B5EF4-FFF2-40B4-BE49-F238E27FC236}">
                  <a16:creationId xmlns:a16="http://schemas.microsoft.com/office/drawing/2014/main" id="{06249F0B-02E0-48FF-B437-D4DB3B341528}"/>
                </a:ext>
              </a:extLst>
            </p:cNvPr>
            <p:cNvSpPr txBox="1"/>
            <p:nvPr/>
          </p:nvSpPr>
          <p:spPr>
            <a:xfrm>
              <a:off x="-1443028" y="3208214"/>
              <a:ext cx="3035398" cy="924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COBRA 1</a:t>
              </a:r>
            </a:p>
          </p:txBody>
        </p:sp>
      </p:grpSp>
      <p:grpSp>
        <p:nvGrpSpPr>
          <p:cNvPr id="23" name="Grupo 6">
            <a:extLst>
              <a:ext uri="{FF2B5EF4-FFF2-40B4-BE49-F238E27FC236}">
                <a16:creationId xmlns:a16="http://schemas.microsoft.com/office/drawing/2014/main" id="{A7B006E6-44CF-4135-83A9-E1F578F6EAC6}"/>
              </a:ext>
            </a:extLst>
          </p:cNvPr>
          <p:cNvGrpSpPr/>
          <p:nvPr/>
        </p:nvGrpSpPr>
        <p:grpSpPr>
          <a:xfrm>
            <a:off x="6261366" y="1574358"/>
            <a:ext cx="2119433" cy="781576"/>
            <a:chOff x="1155115" y="3247813"/>
            <a:chExt cx="4957136" cy="1801334"/>
          </a:xfrm>
        </p:grpSpPr>
        <p:sp>
          <p:nvSpPr>
            <p:cNvPr id="24" name="CuadroTexto 35">
              <a:extLst>
                <a:ext uri="{FF2B5EF4-FFF2-40B4-BE49-F238E27FC236}">
                  <a16:creationId xmlns:a16="http://schemas.microsoft.com/office/drawing/2014/main" id="{AE85331B-A94E-40EF-81AA-344813176578}"/>
                </a:ext>
              </a:extLst>
            </p:cNvPr>
            <p:cNvSpPr txBox="1"/>
            <p:nvPr/>
          </p:nvSpPr>
          <p:spPr>
            <a:xfrm>
              <a:off x="1155115" y="3750347"/>
              <a:ext cx="2777466" cy="85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HORNET 1</a:t>
              </a:r>
            </a:p>
          </p:txBody>
        </p:sp>
        <p:pic>
          <p:nvPicPr>
            <p:cNvPr id="25" name="Google Shape;1131;p105">
              <a:extLst>
                <a:ext uri="{FF2B5EF4-FFF2-40B4-BE49-F238E27FC236}">
                  <a16:creationId xmlns:a16="http://schemas.microsoft.com/office/drawing/2014/main" id="{05F21D9C-D7E9-4AEE-A390-A4FC106A46C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5341997" y="3131018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131;p105">
              <a:extLst>
                <a:ext uri="{FF2B5EF4-FFF2-40B4-BE49-F238E27FC236}">
                  <a16:creationId xmlns:a16="http://schemas.microsoft.com/office/drawing/2014/main" id="{A896DA3F-6073-4CA2-9160-A6347E0A556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5338997" y="4278893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1131;p105">
              <a:extLst>
                <a:ext uri="{FF2B5EF4-FFF2-40B4-BE49-F238E27FC236}">
                  <a16:creationId xmlns:a16="http://schemas.microsoft.com/office/drawing/2014/main" id="{18ED1AFD-9EF0-4678-A625-6D5A09E4942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4049376" y="3131018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131;p105">
              <a:extLst>
                <a:ext uri="{FF2B5EF4-FFF2-40B4-BE49-F238E27FC236}">
                  <a16:creationId xmlns:a16="http://schemas.microsoft.com/office/drawing/2014/main" id="{A90BC99D-B84E-47A1-8B46-E9514544AE0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4050358" y="4278893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upo 4">
            <a:extLst>
              <a:ext uri="{FF2B5EF4-FFF2-40B4-BE49-F238E27FC236}">
                <a16:creationId xmlns:a16="http://schemas.microsoft.com/office/drawing/2014/main" id="{2C14D706-365C-4BB9-B465-4A80C14567ED}"/>
              </a:ext>
            </a:extLst>
          </p:cNvPr>
          <p:cNvGrpSpPr/>
          <p:nvPr/>
        </p:nvGrpSpPr>
        <p:grpSpPr>
          <a:xfrm>
            <a:off x="6231974" y="2829261"/>
            <a:ext cx="2215127" cy="709394"/>
            <a:chOff x="1439530" y="3162434"/>
            <a:chExt cx="4699081" cy="1844760"/>
          </a:xfrm>
        </p:grpSpPr>
        <p:grpSp>
          <p:nvGrpSpPr>
            <p:cNvPr id="30" name="Grupo 19">
              <a:extLst>
                <a:ext uri="{FF2B5EF4-FFF2-40B4-BE49-F238E27FC236}">
                  <a16:creationId xmlns:a16="http://schemas.microsoft.com/office/drawing/2014/main" id="{5841CD5D-230D-437C-9887-BC3C38A3D4C3}"/>
                </a:ext>
              </a:extLst>
            </p:cNvPr>
            <p:cNvGrpSpPr/>
            <p:nvPr/>
          </p:nvGrpSpPr>
          <p:grpSpPr>
            <a:xfrm>
              <a:off x="1439530" y="3162434"/>
              <a:ext cx="4699081" cy="1826371"/>
              <a:chOff x="6717656" y="3219729"/>
              <a:chExt cx="4699081" cy="1826371"/>
            </a:xfrm>
          </p:grpSpPr>
          <p:sp>
            <p:nvSpPr>
              <p:cNvPr id="32" name="CuadroTexto 40">
                <a:extLst>
                  <a:ext uri="{FF2B5EF4-FFF2-40B4-BE49-F238E27FC236}">
                    <a16:creationId xmlns:a16="http://schemas.microsoft.com/office/drawing/2014/main" id="{57B36241-C821-43E6-B0FE-6A6BB4C521EA}"/>
                  </a:ext>
                </a:extLst>
              </p:cNvPr>
              <p:cNvSpPr txBox="1"/>
              <p:nvPr/>
            </p:nvSpPr>
            <p:spPr>
              <a:xfrm>
                <a:off x="6717656" y="3724665"/>
                <a:ext cx="2519140" cy="960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HORNET 2</a:t>
                </a:r>
              </a:p>
            </p:txBody>
          </p:sp>
          <p:pic>
            <p:nvPicPr>
              <p:cNvPr id="33" name="Google Shape;1131;p105">
                <a:extLst>
                  <a:ext uri="{FF2B5EF4-FFF2-40B4-BE49-F238E27FC236}">
                    <a16:creationId xmlns:a16="http://schemas.microsoft.com/office/drawing/2014/main" id="{8C73E974-36CD-4BFA-BD22-070113B2627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/>
            </p:blipFill>
            <p:spPr>
              <a:xfrm rot="5400000">
                <a:off x="10646483" y="3102934"/>
                <a:ext cx="653459" cy="8870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1131;p105">
                <a:extLst>
                  <a:ext uri="{FF2B5EF4-FFF2-40B4-BE49-F238E27FC236}">
                    <a16:creationId xmlns:a16="http://schemas.microsoft.com/office/drawing/2014/main" id="{72E29164-E2A1-4A18-B76C-2BC77744959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/>
            </p:blipFill>
            <p:spPr>
              <a:xfrm rot="5400000">
                <a:off x="9415940" y="3127971"/>
                <a:ext cx="653459" cy="8870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1131;p105">
                <a:extLst>
                  <a:ext uri="{FF2B5EF4-FFF2-40B4-BE49-F238E27FC236}">
                    <a16:creationId xmlns:a16="http://schemas.microsoft.com/office/drawing/2014/main" id="{E1FAFC4A-E95B-4EA6-B051-8DC7C245CD6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/>
            </p:blipFill>
            <p:spPr>
              <a:xfrm rot="5400000">
                <a:off x="9416922" y="4275846"/>
                <a:ext cx="653459" cy="887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" name="Google Shape;1131;p105">
              <a:extLst>
                <a:ext uri="{FF2B5EF4-FFF2-40B4-BE49-F238E27FC236}">
                  <a16:creationId xmlns:a16="http://schemas.microsoft.com/office/drawing/2014/main" id="{D87DDBC8-4CD3-4E1D-B66B-97F810781FA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5335514" y="4236940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774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FLOW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/>
              <a:t>26</a:t>
            </a:fld>
            <a:endParaRPr lang="es-ES" dirty="0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2FE77B31-6AD8-4E98-B496-296DC203F73F}"/>
              </a:ext>
            </a:extLst>
          </p:cNvPr>
          <p:cNvCxnSpPr>
            <a:cxnSpLocks/>
          </p:cNvCxnSpPr>
          <p:nvPr/>
        </p:nvCxnSpPr>
        <p:spPr>
          <a:xfrm>
            <a:off x="11488505" y="3104179"/>
            <a:ext cx="0" cy="1283233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276A83D5-885B-494E-8456-AF9376CBA1F0}"/>
              </a:ext>
            </a:extLst>
          </p:cNvPr>
          <p:cNvCxnSpPr>
            <a:cxnSpLocks/>
          </p:cNvCxnSpPr>
          <p:nvPr/>
        </p:nvCxnSpPr>
        <p:spPr>
          <a:xfrm>
            <a:off x="11488505" y="4515891"/>
            <a:ext cx="842" cy="36783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BB51913-B16D-46CC-84A2-603B27AA490F}"/>
              </a:ext>
            </a:extLst>
          </p:cNvPr>
          <p:cNvCxnSpPr>
            <a:cxnSpLocks/>
          </p:cNvCxnSpPr>
          <p:nvPr/>
        </p:nvCxnSpPr>
        <p:spPr>
          <a:xfrm>
            <a:off x="11336526" y="4515427"/>
            <a:ext cx="842" cy="36783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E15CC850-F0CC-4435-BBD8-E5A98F3FC412}"/>
              </a:ext>
            </a:extLst>
          </p:cNvPr>
          <p:cNvCxnSpPr>
            <a:cxnSpLocks/>
          </p:cNvCxnSpPr>
          <p:nvPr/>
        </p:nvCxnSpPr>
        <p:spPr>
          <a:xfrm>
            <a:off x="8081954" y="4515427"/>
            <a:ext cx="842" cy="36783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41B25B7-DFD9-43D2-BD6D-E338D6CF7B70}"/>
              </a:ext>
            </a:extLst>
          </p:cNvPr>
          <p:cNvGrpSpPr/>
          <p:nvPr/>
        </p:nvGrpSpPr>
        <p:grpSpPr>
          <a:xfrm>
            <a:off x="3422347" y="2593180"/>
            <a:ext cx="2355448" cy="2443439"/>
            <a:chOff x="7188352" y="2566158"/>
            <a:chExt cx="2355448" cy="2443439"/>
          </a:xfrm>
        </p:grpSpPr>
        <p:grpSp>
          <p:nvGrpSpPr>
            <p:cNvPr id="11" name="Google Shape;1107;p104">
              <a:extLst>
                <a:ext uri="{FF2B5EF4-FFF2-40B4-BE49-F238E27FC236}">
                  <a16:creationId xmlns:a16="http://schemas.microsoft.com/office/drawing/2014/main" id="{42CC36C8-36F8-4D1D-A27C-E85E6A8BC06F}"/>
                </a:ext>
              </a:extLst>
            </p:cNvPr>
            <p:cNvGrpSpPr/>
            <p:nvPr/>
          </p:nvGrpSpPr>
          <p:grpSpPr>
            <a:xfrm rot="10800000">
              <a:off x="7315628" y="3287362"/>
              <a:ext cx="852965" cy="574360"/>
              <a:chOff x="2589" y="1723"/>
              <a:chExt cx="361" cy="23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2" name="Google Shape;1108;p104">
                <a:extLst>
                  <a:ext uri="{FF2B5EF4-FFF2-40B4-BE49-F238E27FC236}">
                    <a16:creationId xmlns:a16="http://schemas.microsoft.com/office/drawing/2014/main" id="{53DFD3D4-7E32-4A10-9A6E-67C9745CF63B}"/>
                  </a:ext>
                </a:extLst>
              </p:cNvPr>
              <p:cNvSpPr/>
              <p:nvPr/>
            </p:nvSpPr>
            <p:spPr>
              <a:xfrm>
                <a:off x="2783" y="1939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0"/>
                    </a:moveTo>
                    <a:lnTo>
                      <a:pt x="118356" y="112941"/>
                    </a:lnTo>
                    <a:lnTo>
                      <a:pt x="103561" y="112941"/>
                    </a:lnTo>
                    <a:lnTo>
                      <a:pt x="98630" y="77647"/>
                    </a:lnTo>
                    <a:lnTo>
                      <a:pt x="27945" y="77647"/>
                    </a:lnTo>
                    <a:lnTo>
                      <a:pt x="27945" y="98823"/>
                    </a:lnTo>
                    <a:lnTo>
                      <a:pt x="23013" y="98823"/>
                    </a:lnTo>
                    <a:lnTo>
                      <a:pt x="19726" y="84705"/>
                    </a:lnTo>
                    <a:lnTo>
                      <a:pt x="18082" y="77647"/>
                    </a:lnTo>
                    <a:lnTo>
                      <a:pt x="9863" y="77647"/>
                    </a:lnTo>
                    <a:lnTo>
                      <a:pt x="4931" y="63529"/>
                    </a:lnTo>
                    <a:lnTo>
                      <a:pt x="0" y="63529"/>
                    </a:lnTo>
                    <a:lnTo>
                      <a:pt x="0" y="56470"/>
                    </a:lnTo>
                    <a:lnTo>
                      <a:pt x="3287" y="42352"/>
                    </a:lnTo>
                    <a:lnTo>
                      <a:pt x="9863" y="28235"/>
                    </a:lnTo>
                    <a:lnTo>
                      <a:pt x="18082" y="28235"/>
                    </a:lnTo>
                    <a:lnTo>
                      <a:pt x="19726" y="28235"/>
                    </a:lnTo>
                    <a:lnTo>
                      <a:pt x="21369" y="7058"/>
                    </a:lnTo>
                    <a:lnTo>
                      <a:pt x="26301" y="7058"/>
                    </a:lnTo>
                    <a:lnTo>
                      <a:pt x="26301" y="21176"/>
                    </a:lnTo>
                    <a:lnTo>
                      <a:pt x="41095" y="21176"/>
                    </a:lnTo>
                    <a:lnTo>
                      <a:pt x="46027" y="0"/>
                    </a:lnTo>
                    <a:lnTo>
                      <a:pt x="118356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109;p104">
                <a:extLst>
                  <a:ext uri="{FF2B5EF4-FFF2-40B4-BE49-F238E27FC236}">
                    <a16:creationId xmlns:a16="http://schemas.microsoft.com/office/drawing/2014/main" id="{FE8B897F-DE63-43E3-BE58-D4188B942E91}"/>
                  </a:ext>
                </a:extLst>
              </p:cNvPr>
              <p:cNvSpPr/>
              <p:nvPr/>
            </p:nvSpPr>
            <p:spPr>
              <a:xfrm>
                <a:off x="2785" y="1723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112941"/>
                    </a:moveTo>
                    <a:lnTo>
                      <a:pt x="118356" y="0"/>
                    </a:lnTo>
                    <a:lnTo>
                      <a:pt x="103561" y="0"/>
                    </a:lnTo>
                    <a:lnTo>
                      <a:pt x="98630" y="28235"/>
                    </a:lnTo>
                    <a:lnTo>
                      <a:pt x="27945" y="28235"/>
                    </a:lnTo>
                    <a:lnTo>
                      <a:pt x="27945" y="7058"/>
                    </a:lnTo>
                    <a:lnTo>
                      <a:pt x="23013" y="7058"/>
                    </a:lnTo>
                    <a:lnTo>
                      <a:pt x="19726" y="21176"/>
                    </a:lnTo>
                    <a:lnTo>
                      <a:pt x="18082" y="28235"/>
                    </a:lnTo>
                    <a:lnTo>
                      <a:pt x="9863" y="28235"/>
                    </a:lnTo>
                    <a:lnTo>
                      <a:pt x="4931" y="42352"/>
                    </a:lnTo>
                    <a:lnTo>
                      <a:pt x="0" y="42352"/>
                    </a:lnTo>
                    <a:lnTo>
                      <a:pt x="0" y="56470"/>
                    </a:lnTo>
                    <a:lnTo>
                      <a:pt x="3287" y="63529"/>
                    </a:lnTo>
                    <a:lnTo>
                      <a:pt x="9863" y="77647"/>
                    </a:lnTo>
                    <a:lnTo>
                      <a:pt x="18082" y="77647"/>
                    </a:lnTo>
                    <a:lnTo>
                      <a:pt x="19726" y="84705"/>
                    </a:lnTo>
                    <a:lnTo>
                      <a:pt x="21369" y="98823"/>
                    </a:lnTo>
                    <a:lnTo>
                      <a:pt x="26301" y="98823"/>
                    </a:lnTo>
                    <a:lnTo>
                      <a:pt x="26301" y="84705"/>
                    </a:lnTo>
                    <a:lnTo>
                      <a:pt x="41095" y="84705"/>
                    </a:lnTo>
                    <a:lnTo>
                      <a:pt x="46027" y="112941"/>
                    </a:lnTo>
                    <a:lnTo>
                      <a:pt x="118356" y="112941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110;p104">
                <a:extLst>
                  <a:ext uri="{FF2B5EF4-FFF2-40B4-BE49-F238E27FC236}">
                    <a16:creationId xmlns:a16="http://schemas.microsoft.com/office/drawing/2014/main" id="{CFCD9944-4946-4DA3-BD04-4BF21203FBFC}"/>
                  </a:ext>
                </a:extLst>
              </p:cNvPr>
              <p:cNvSpPr/>
              <p:nvPr/>
            </p:nvSpPr>
            <p:spPr>
              <a:xfrm>
                <a:off x="2589" y="1733"/>
                <a:ext cx="361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4016" y="51014"/>
                    </a:moveTo>
                    <a:lnTo>
                      <a:pt x="114016" y="45217"/>
                    </a:lnTo>
                    <a:lnTo>
                      <a:pt x="115013" y="45217"/>
                    </a:lnTo>
                    <a:lnTo>
                      <a:pt x="115013" y="26086"/>
                    </a:lnTo>
                    <a:lnTo>
                      <a:pt x="114016" y="24347"/>
                    </a:lnTo>
                    <a:lnTo>
                      <a:pt x="107036" y="24347"/>
                    </a:lnTo>
                    <a:lnTo>
                      <a:pt x="96066" y="45797"/>
                    </a:lnTo>
                    <a:lnTo>
                      <a:pt x="87423" y="45797"/>
                    </a:lnTo>
                    <a:lnTo>
                      <a:pt x="87423" y="0"/>
                    </a:lnTo>
                    <a:lnTo>
                      <a:pt x="78116" y="0"/>
                    </a:lnTo>
                    <a:lnTo>
                      <a:pt x="58171" y="41739"/>
                    </a:lnTo>
                    <a:lnTo>
                      <a:pt x="54847" y="41739"/>
                    </a:lnTo>
                    <a:lnTo>
                      <a:pt x="51523" y="42898"/>
                    </a:lnTo>
                    <a:lnTo>
                      <a:pt x="47534" y="44057"/>
                    </a:lnTo>
                    <a:lnTo>
                      <a:pt x="43545" y="46376"/>
                    </a:lnTo>
                    <a:lnTo>
                      <a:pt x="38227" y="49855"/>
                    </a:lnTo>
                    <a:lnTo>
                      <a:pt x="31911" y="51594"/>
                    </a:lnTo>
                    <a:lnTo>
                      <a:pt x="26925" y="52173"/>
                    </a:lnTo>
                    <a:lnTo>
                      <a:pt x="18947" y="52753"/>
                    </a:lnTo>
                    <a:lnTo>
                      <a:pt x="12963" y="53913"/>
                    </a:lnTo>
                    <a:lnTo>
                      <a:pt x="8642" y="55652"/>
                    </a:lnTo>
                    <a:lnTo>
                      <a:pt x="6648" y="57971"/>
                    </a:lnTo>
                    <a:lnTo>
                      <a:pt x="5318" y="59710"/>
                    </a:lnTo>
                    <a:lnTo>
                      <a:pt x="0" y="60289"/>
                    </a:lnTo>
                    <a:lnTo>
                      <a:pt x="5318" y="60289"/>
                    </a:lnTo>
                    <a:lnTo>
                      <a:pt x="7977" y="63188"/>
                    </a:lnTo>
                    <a:lnTo>
                      <a:pt x="10637" y="65507"/>
                    </a:lnTo>
                    <a:lnTo>
                      <a:pt x="15290" y="66666"/>
                    </a:lnTo>
                    <a:lnTo>
                      <a:pt x="35567" y="70144"/>
                    </a:lnTo>
                    <a:lnTo>
                      <a:pt x="38559" y="71304"/>
                    </a:lnTo>
                    <a:lnTo>
                      <a:pt x="42548" y="73043"/>
                    </a:lnTo>
                    <a:lnTo>
                      <a:pt x="44875" y="75362"/>
                    </a:lnTo>
                    <a:lnTo>
                      <a:pt x="46537" y="76521"/>
                    </a:lnTo>
                    <a:lnTo>
                      <a:pt x="50193" y="77681"/>
                    </a:lnTo>
                    <a:lnTo>
                      <a:pt x="58171" y="78260"/>
                    </a:lnTo>
                    <a:lnTo>
                      <a:pt x="78116" y="119420"/>
                    </a:lnTo>
                    <a:lnTo>
                      <a:pt x="87423" y="119420"/>
                    </a:lnTo>
                    <a:lnTo>
                      <a:pt x="87423" y="74202"/>
                    </a:lnTo>
                    <a:lnTo>
                      <a:pt x="95734" y="74202"/>
                    </a:lnTo>
                    <a:lnTo>
                      <a:pt x="107036" y="96811"/>
                    </a:lnTo>
                    <a:lnTo>
                      <a:pt x="113684" y="96811"/>
                    </a:lnTo>
                    <a:lnTo>
                      <a:pt x="115013" y="94492"/>
                    </a:lnTo>
                    <a:lnTo>
                      <a:pt x="115013" y="74782"/>
                    </a:lnTo>
                    <a:lnTo>
                      <a:pt x="113684" y="74782"/>
                    </a:lnTo>
                    <a:lnTo>
                      <a:pt x="113684" y="69565"/>
                    </a:lnTo>
                    <a:lnTo>
                      <a:pt x="105041" y="69565"/>
                    </a:lnTo>
                    <a:lnTo>
                      <a:pt x="105041" y="68405"/>
                    </a:lnTo>
                    <a:lnTo>
                      <a:pt x="110027" y="68405"/>
                    </a:lnTo>
                    <a:lnTo>
                      <a:pt x="116675" y="65507"/>
                    </a:lnTo>
                    <a:lnTo>
                      <a:pt x="116675" y="61449"/>
                    </a:lnTo>
                    <a:lnTo>
                      <a:pt x="119667" y="61449"/>
                    </a:lnTo>
                    <a:lnTo>
                      <a:pt x="119667" y="59710"/>
                    </a:lnTo>
                    <a:lnTo>
                      <a:pt x="116675" y="59710"/>
                    </a:lnTo>
                    <a:lnTo>
                      <a:pt x="116675" y="55652"/>
                    </a:lnTo>
                    <a:lnTo>
                      <a:pt x="109030" y="52173"/>
                    </a:lnTo>
                    <a:lnTo>
                      <a:pt x="105041" y="52173"/>
                    </a:lnTo>
                    <a:lnTo>
                      <a:pt x="105373" y="51594"/>
                    </a:lnTo>
                    <a:lnTo>
                      <a:pt x="114016" y="510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1107;p104">
              <a:extLst>
                <a:ext uri="{FF2B5EF4-FFF2-40B4-BE49-F238E27FC236}">
                  <a16:creationId xmlns:a16="http://schemas.microsoft.com/office/drawing/2014/main" id="{73227D53-2968-4C46-AC42-17EEBC34884A}"/>
                </a:ext>
              </a:extLst>
            </p:cNvPr>
            <p:cNvGrpSpPr/>
            <p:nvPr/>
          </p:nvGrpSpPr>
          <p:grpSpPr>
            <a:xfrm rot="10800000">
              <a:off x="7325318" y="4435237"/>
              <a:ext cx="852965" cy="574360"/>
              <a:chOff x="2589" y="1723"/>
              <a:chExt cx="361" cy="23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7" name="Google Shape;1108;p104">
                <a:extLst>
                  <a:ext uri="{FF2B5EF4-FFF2-40B4-BE49-F238E27FC236}">
                    <a16:creationId xmlns:a16="http://schemas.microsoft.com/office/drawing/2014/main" id="{D0A30EA2-0649-414A-897D-0C4DE4AA5AE1}"/>
                  </a:ext>
                </a:extLst>
              </p:cNvPr>
              <p:cNvSpPr/>
              <p:nvPr/>
            </p:nvSpPr>
            <p:spPr>
              <a:xfrm>
                <a:off x="2783" y="1939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0"/>
                    </a:moveTo>
                    <a:lnTo>
                      <a:pt x="118356" y="112941"/>
                    </a:lnTo>
                    <a:lnTo>
                      <a:pt x="103561" y="112941"/>
                    </a:lnTo>
                    <a:lnTo>
                      <a:pt x="98630" y="77647"/>
                    </a:lnTo>
                    <a:lnTo>
                      <a:pt x="27945" y="77647"/>
                    </a:lnTo>
                    <a:lnTo>
                      <a:pt x="27945" y="98823"/>
                    </a:lnTo>
                    <a:lnTo>
                      <a:pt x="23013" y="98823"/>
                    </a:lnTo>
                    <a:lnTo>
                      <a:pt x="19726" y="84705"/>
                    </a:lnTo>
                    <a:lnTo>
                      <a:pt x="18082" y="77647"/>
                    </a:lnTo>
                    <a:lnTo>
                      <a:pt x="9863" y="77647"/>
                    </a:lnTo>
                    <a:lnTo>
                      <a:pt x="4931" y="63529"/>
                    </a:lnTo>
                    <a:lnTo>
                      <a:pt x="0" y="63529"/>
                    </a:lnTo>
                    <a:lnTo>
                      <a:pt x="0" y="56470"/>
                    </a:lnTo>
                    <a:lnTo>
                      <a:pt x="3287" y="42352"/>
                    </a:lnTo>
                    <a:lnTo>
                      <a:pt x="9863" y="28235"/>
                    </a:lnTo>
                    <a:lnTo>
                      <a:pt x="18082" y="28235"/>
                    </a:lnTo>
                    <a:lnTo>
                      <a:pt x="19726" y="28235"/>
                    </a:lnTo>
                    <a:lnTo>
                      <a:pt x="21369" y="7058"/>
                    </a:lnTo>
                    <a:lnTo>
                      <a:pt x="26301" y="7058"/>
                    </a:lnTo>
                    <a:lnTo>
                      <a:pt x="26301" y="21176"/>
                    </a:lnTo>
                    <a:lnTo>
                      <a:pt x="41095" y="21176"/>
                    </a:lnTo>
                    <a:lnTo>
                      <a:pt x="46027" y="0"/>
                    </a:lnTo>
                    <a:lnTo>
                      <a:pt x="118356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109;p104">
                <a:extLst>
                  <a:ext uri="{FF2B5EF4-FFF2-40B4-BE49-F238E27FC236}">
                    <a16:creationId xmlns:a16="http://schemas.microsoft.com/office/drawing/2014/main" id="{404488AD-F997-436F-A692-473EDCAF5EEE}"/>
                  </a:ext>
                </a:extLst>
              </p:cNvPr>
              <p:cNvSpPr/>
              <p:nvPr/>
            </p:nvSpPr>
            <p:spPr>
              <a:xfrm>
                <a:off x="2785" y="1723"/>
                <a:ext cx="73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8356" y="112941"/>
                    </a:moveTo>
                    <a:lnTo>
                      <a:pt x="118356" y="0"/>
                    </a:lnTo>
                    <a:lnTo>
                      <a:pt x="103561" y="0"/>
                    </a:lnTo>
                    <a:lnTo>
                      <a:pt x="98630" y="28235"/>
                    </a:lnTo>
                    <a:lnTo>
                      <a:pt x="27945" y="28235"/>
                    </a:lnTo>
                    <a:lnTo>
                      <a:pt x="27945" y="7058"/>
                    </a:lnTo>
                    <a:lnTo>
                      <a:pt x="23013" y="7058"/>
                    </a:lnTo>
                    <a:lnTo>
                      <a:pt x="19726" y="21176"/>
                    </a:lnTo>
                    <a:lnTo>
                      <a:pt x="18082" y="28235"/>
                    </a:lnTo>
                    <a:lnTo>
                      <a:pt x="9863" y="28235"/>
                    </a:lnTo>
                    <a:lnTo>
                      <a:pt x="4931" y="42352"/>
                    </a:lnTo>
                    <a:lnTo>
                      <a:pt x="0" y="42352"/>
                    </a:lnTo>
                    <a:lnTo>
                      <a:pt x="0" y="56470"/>
                    </a:lnTo>
                    <a:lnTo>
                      <a:pt x="3287" y="63529"/>
                    </a:lnTo>
                    <a:lnTo>
                      <a:pt x="9863" y="77647"/>
                    </a:lnTo>
                    <a:lnTo>
                      <a:pt x="18082" y="77647"/>
                    </a:lnTo>
                    <a:lnTo>
                      <a:pt x="19726" y="84705"/>
                    </a:lnTo>
                    <a:lnTo>
                      <a:pt x="21369" y="98823"/>
                    </a:lnTo>
                    <a:lnTo>
                      <a:pt x="26301" y="98823"/>
                    </a:lnTo>
                    <a:lnTo>
                      <a:pt x="26301" y="84705"/>
                    </a:lnTo>
                    <a:lnTo>
                      <a:pt x="41095" y="84705"/>
                    </a:lnTo>
                    <a:lnTo>
                      <a:pt x="46027" y="112941"/>
                    </a:lnTo>
                    <a:lnTo>
                      <a:pt x="118356" y="112941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110;p104">
                <a:extLst>
                  <a:ext uri="{FF2B5EF4-FFF2-40B4-BE49-F238E27FC236}">
                    <a16:creationId xmlns:a16="http://schemas.microsoft.com/office/drawing/2014/main" id="{5A1FC8D3-06D6-452F-B6B7-F729303485DA}"/>
                  </a:ext>
                </a:extLst>
              </p:cNvPr>
              <p:cNvSpPr/>
              <p:nvPr/>
            </p:nvSpPr>
            <p:spPr>
              <a:xfrm>
                <a:off x="2589" y="1733"/>
                <a:ext cx="361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4016" y="51014"/>
                    </a:moveTo>
                    <a:lnTo>
                      <a:pt x="114016" y="45217"/>
                    </a:lnTo>
                    <a:lnTo>
                      <a:pt x="115013" y="45217"/>
                    </a:lnTo>
                    <a:lnTo>
                      <a:pt x="115013" y="26086"/>
                    </a:lnTo>
                    <a:lnTo>
                      <a:pt x="114016" y="24347"/>
                    </a:lnTo>
                    <a:lnTo>
                      <a:pt x="107036" y="24347"/>
                    </a:lnTo>
                    <a:lnTo>
                      <a:pt x="96066" y="45797"/>
                    </a:lnTo>
                    <a:lnTo>
                      <a:pt x="87423" y="45797"/>
                    </a:lnTo>
                    <a:lnTo>
                      <a:pt x="87423" y="0"/>
                    </a:lnTo>
                    <a:lnTo>
                      <a:pt x="78116" y="0"/>
                    </a:lnTo>
                    <a:lnTo>
                      <a:pt x="58171" y="41739"/>
                    </a:lnTo>
                    <a:lnTo>
                      <a:pt x="54847" y="41739"/>
                    </a:lnTo>
                    <a:lnTo>
                      <a:pt x="51523" y="42898"/>
                    </a:lnTo>
                    <a:lnTo>
                      <a:pt x="47534" y="44057"/>
                    </a:lnTo>
                    <a:lnTo>
                      <a:pt x="43545" y="46376"/>
                    </a:lnTo>
                    <a:lnTo>
                      <a:pt x="38227" y="49855"/>
                    </a:lnTo>
                    <a:lnTo>
                      <a:pt x="31911" y="51594"/>
                    </a:lnTo>
                    <a:lnTo>
                      <a:pt x="26925" y="52173"/>
                    </a:lnTo>
                    <a:lnTo>
                      <a:pt x="18947" y="52753"/>
                    </a:lnTo>
                    <a:lnTo>
                      <a:pt x="12963" y="53913"/>
                    </a:lnTo>
                    <a:lnTo>
                      <a:pt x="8642" y="55652"/>
                    </a:lnTo>
                    <a:lnTo>
                      <a:pt x="6648" y="57971"/>
                    </a:lnTo>
                    <a:lnTo>
                      <a:pt x="5318" y="59710"/>
                    </a:lnTo>
                    <a:lnTo>
                      <a:pt x="0" y="60289"/>
                    </a:lnTo>
                    <a:lnTo>
                      <a:pt x="5318" y="60289"/>
                    </a:lnTo>
                    <a:lnTo>
                      <a:pt x="7977" y="63188"/>
                    </a:lnTo>
                    <a:lnTo>
                      <a:pt x="10637" y="65507"/>
                    </a:lnTo>
                    <a:lnTo>
                      <a:pt x="15290" y="66666"/>
                    </a:lnTo>
                    <a:lnTo>
                      <a:pt x="35567" y="70144"/>
                    </a:lnTo>
                    <a:lnTo>
                      <a:pt x="38559" y="71304"/>
                    </a:lnTo>
                    <a:lnTo>
                      <a:pt x="42548" y="73043"/>
                    </a:lnTo>
                    <a:lnTo>
                      <a:pt x="44875" y="75362"/>
                    </a:lnTo>
                    <a:lnTo>
                      <a:pt x="46537" y="76521"/>
                    </a:lnTo>
                    <a:lnTo>
                      <a:pt x="50193" y="77681"/>
                    </a:lnTo>
                    <a:lnTo>
                      <a:pt x="58171" y="78260"/>
                    </a:lnTo>
                    <a:lnTo>
                      <a:pt x="78116" y="119420"/>
                    </a:lnTo>
                    <a:lnTo>
                      <a:pt x="87423" y="119420"/>
                    </a:lnTo>
                    <a:lnTo>
                      <a:pt x="87423" y="74202"/>
                    </a:lnTo>
                    <a:lnTo>
                      <a:pt x="95734" y="74202"/>
                    </a:lnTo>
                    <a:lnTo>
                      <a:pt x="107036" y="96811"/>
                    </a:lnTo>
                    <a:lnTo>
                      <a:pt x="113684" y="96811"/>
                    </a:lnTo>
                    <a:lnTo>
                      <a:pt x="115013" y="94492"/>
                    </a:lnTo>
                    <a:lnTo>
                      <a:pt x="115013" y="74782"/>
                    </a:lnTo>
                    <a:lnTo>
                      <a:pt x="113684" y="74782"/>
                    </a:lnTo>
                    <a:lnTo>
                      <a:pt x="113684" y="69565"/>
                    </a:lnTo>
                    <a:lnTo>
                      <a:pt x="105041" y="69565"/>
                    </a:lnTo>
                    <a:lnTo>
                      <a:pt x="105041" y="68405"/>
                    </a:lnTo>
                    <a:lnTo>
                      <a:pt x="110027" y="68405"/>
                    </a:lnTo>
                    <a:lnTo>
                      <a:pt x="116675" y="65507"/>
                    </a:lnTo>
                    <a:lnTo>
                      <a:pt x="116675" y="61449"/>
                    </a:lnTo>
                    <a:lnTo>
                      <a:pt x="119667" y="61449"/>
                    </a:lnTo>
                    <a:lnTo>
                      <a:pt x="119667" y="59710"/>
                    </a:lnTo>
                    <a:lnTo>
                      <a:pt x="116675" y="59710"/>
                    </a:lnTo>
                    <a:lnTo>
                      <a:pt x="116675" y="55652"/>
                    </a:lnTo>
                    <a:lnTo>
                      <a:pt x="109030" y="52173"/>
                    </a:lnTo>
                    <a:lnTo>
                      <a:pt x="105041" y="52173"/>
                    </a:lnTo>
                    <a:lnTo>
                      <a:pt x="105373" y="51594"/>
                    </a:lnTo>
                    <a:lnTo>
                      <a:pt x="114016" y="510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6DAD2B0-B5A0-4865-8C60-8D932EBEEB25}"/>
                </a:ext>
              </a:extLst>
            </p:cNvPr>
            <p:cNvSpPr txBox="1"/>
            <p:nvPr/>
          </p:nvSpPr>
          <p:spPr>
            <a:xfrm>
              <a:off x="7188352" y="2566158"/>
              <a:ext cx="2355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VIPER 1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8CED20A-1AEB-4B7B-ADE6-EB2304148C1D}"/>
              </a:ext>
            </a:extLst>
          </p:cNvPr>
          <p:cNvGrpSpPr/>
          <p:nvPr/>
        </p:nvGrpSpPr>
        <p:grpSpPr>
          <a:xfrm>
            <a:off x="1279029" y="2587272"/>
            <a:ext cx="2355448" cy="2449227"/>
            <a:chOff x="1834799" y="2566158"/>
            <a:chExt cx="2355448" cy="2449227"/>
          </a:xfrm>
        </p:grpSpPr>
        <p:pic>
          <p:nvPicPr>
            <p:cNvPr id="9" name="Google Shape;1132;p105">
              <a:extLst>
                <a:ext uri="{FF2B5EF4-FFF2-40B4-BE49-F238E27FC236}">
                  <a16:creationId xmlns:a16="http://schemas.microsoft.com/office/drawing/2014/main" id="{D847C873-E985-40FE-8192-2071BFE93E9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46362" t="34800" r="5198" b="4164"/>
            <a:stretch/>
          </p:blipFill>
          <p:spPr>
            <a:xfrm rot="5400000">
              <a:off x="2025915" y="4272205"/>
              <a:ext cx="585936" cy="90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132;p105">
              <a:extLst>
                <a:ext uri="{FF2B5EF4-FFF2-40B4-BE49-F238E27FC236}">
                  <a16:creationId xmlns:a16="http://schemas.microsoft.com/office/drawing/2014/main" id="{BCD0819F-5BCF-4C1F-A945-8D626869EF2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46362" t="34800" r="5198" b="4164"/>
            <a:stretch/>
          </p:blipFill>
          <p:spPr>
            <a:xfrm rot="5400000">
              <a:off x="2059534" y="3124330"/>
              <a:ext cx="585936" cy="900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CE9DE22B-6EEB-41F3-A219-6F1F868457CA}"/>
                </a:ext>
              </a:extLst>
            </p:cNvPr>
            <p:cNvSpPr txBox="1"/>
            <p:nvPr/>
          </p:nvSpPr>
          <p:spPr>
            <a:xfrm>
              <a:off x="1834799" y="2566158"/>
              <a:ext cx="2355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COBRA 1</a:t>
              </a:r>
            </a:p>
          </p:txBody>
        </p:sp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8589D8F-9058-4F0A-8EFB-CA6CF3767B0D}"/>
              </a:ext>
            </a:extLst>
          </p:cNvPr>
          <p:cNvSpPr txBox="1"/>
          <p:nvPr/>
        </p:nvSpPr>
        <p:spPr>
          <a:xfrm>
            <a:off x="4197649" y="1615655"/>
            <a:ext cx="1460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INGRESS</a:t>
            </a:r>
            <a:endParaRPr lang="es-ES" sz="28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C40599A-E805-4FDC-9772-62BE7132F164}"/>
              </a:ext>
            </a:extLst>
          </p:cNvPr>
          <p:cNvGrpSpPr/>
          <p:nvPr/>
        </p:nvGrpSpPr>
        <p:grpSpPr>
          <a:xfrm>
            <a:off x="8961080" y="2535657"/>
            <a:ext cx="2827333" cy="2482989"/>
            <a:chOff x="3932581" y="2566158"/>
            <a:chExt cx="2827333" cy="2482989"/>
          </a:xfrm>
        </p:grpSpPr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16CE13A3-8578-4ED6-A3A0-E9424A0A5761}"/>
                </a:ext>
              </a:extLst>
            </p:cNvPr>
            <p:cNvSpPr txBox="1"/>
            <p:nvPr/>
          </p:nvSpPr>
          <p:spPr>
            <a:xfrm>
              <a:off x="4404466" y="2566158"/>
              <a:ext cx="2355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HORNET 1</a:t>
              </a:r>
            </a:p>
          </p:txBody>
        </p:sp>
        <p:pic>
          <p:nvPicPr>
            <p:cNvPr id="10" name="Google Shape;1131;p105">
              <a:extLst>
                <a:ext uri="{FF2B5EF4-FFF2-40B4-BE49-F238E27FC236}">
                  <a16:creationId xmlns:a16="http://schemas.microsoft.com/office/drawing/2014/main" id="{BF4A6CF7-9175-4486-B0E5-D36C7DAFD1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5341997" y="3131018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131;p105">
              <a:extLst>
                <a:ext uri="{FF2B5EF4-FFF2-40B4-BE49-F238E27FC236}">
                  <a16:creationId xmlns:a16="http://schemas.microsoft.com/office/drawing/2014/main" id="{68AC7CE3-76C0-4F65-857E-64199D8A916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5338997" y="4278893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131;p105">
              <a:extLst>
                <a:ext uri="{FF2B5EF4-FFF2-40B4-BE49-F238E27FC236}">
                  <a16:creationId xmlns:a16="http://schemas.microsoft.com/office/drawing/2014/main" id="{257DCBCC-3D00-4744-BE33-2E5A311BB63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4049376" y="3131018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1131;p105">
              <a:extLst>
                <a:ext uri="{FF2B5EF4-FFF2-40B4-BE49-F238E27FC236}">
                  <a16:creationId xmlns:a16="http://schemas.microsoft.com/office/drawing/2014/main" id="{762B085E-8FE6-4353-82F1-FDA95F0E439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4050358" y="4278893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30F094E-965C-42B7-B6E6-754DC24D2B25}"/>
              </a:ext>
            </a:extLst>
          </p:cNvPr>
          <p:cNvGrpSpPr/>
          <p:nvPr/>
        </p:nvGrpSpPr>
        <p:grpSpPr>
          <a:xfrm>
            <a:off x="5968543" y="2580451"/>
            <a:ext cx="2774110" cy="2474045"/>
            <a:chOff x="4021019" y="2533149"/>
            <a:chExt cx="2774110" cy="2474045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FFC4DF75-BFB4-44C5-9EC8-AD93F29C7F6D}"/>
                </a:ext>
              </a:extLst>
            </p:cNvPr>
            <p:cNvGrpSpPr/>
            <p:nvPr/>
          </p:nvGrpSpPr>
          <p:grpSpPr>
            <a:xfrm>
              <a:off x="4021019" y="2533149"/>
              <a:ext cx="2774110" cy="2455656"/>
              <a:chOff x="9299145" y="2590444"/>
              <a:chExt cx="2774110" cy="2455656"/>
            </a:xfrm>
          </p:grpSpPr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9A95A865-A6EE-45D3-A12D-31F94F277E0D}"/>
                  </a:ext>
                </a:extLst>
              </p:cNvPr>
              <p:cNvSpPr txBox="1"/>
              <p:nvPr/>
            </p:nvSpPr>
            <p:spPr>
              <a:xfrm>
                <a:off x="9717807" y="2590444"/>
                <a:ext cx="2355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HORNET 2</a:t>
                </a:r>
              </a:p>
            </p:txBody>
          </p:sp>
          <p:pic>
            <p:nvPicPr>
              <p:cNvPr id="37" name="Google Shape;1131;p105">
                <a:extLst>
                  <a:ext uri="{FF2B5EF4-FFF2-40B4-BE49-F238E27FC236}">
                    <a16:creationId xmlns:a16="http://schemas.microsoft.com/office/drawing/2014/main" id="{58C368F9-BBFD-4D94-81AD-35E6AD51C8D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/>
            </p:blipFill>
            <p:spPr>
              <a:xfrm rot="5400000">
                <a:off x="10646483" y="3102934"/>
                <a:ext cx="653459" cy="8870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1131;p105">
                <a:extLst>
                  <a:ext uri="{FF2B5EF4-FFF2-40B4-BE49-F238E27FC236}">
                    <a16:creationId xmlns:a16="http://schemas.microsoft.com/office/drawing/2014/main" id="{58DA4DBB-4545-48F3-884F-CDCB5B17FDA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/>
            </p:blipFill>
            <p:spPr>
              <a:xfrm rot="5400000">
                <a:off x="9415940" y="3127971"/>
                <a:ext cx="653459" cy="8870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131;p105">
                <a:extLst>
                  <a:ext uri="{FF2B5EF4-FFF2-40B4-BE49-F238E27FC236}">
                    <a16:creationId xmlns:a16="http://schemas.microsoft.com/office/drawing/2014/main" id="{89DFF74A-8E5E-43B6-AB67-BC64CCF7ACA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/>
            </p:blipFill>
            <p:spPr>
              <a:xfrm rot="5400000">
                <a:off x="9416922" y="4275846"/>
                <a:ext cx="653459" cy="887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4" name="Google Shape;1131;p105">
              <a:extLst>
                <a:ext uri="{FF2B5EF4-FFF2-40B4-BE49-F238E27FC236}">
                  <a16:creationId xmlns:a16="http://schemas.microsoft.com/office/drawing/2014/main" id="{A23A6E2C-BC9C-4209-B6D6-43E7EC08D4E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/>
          </p:blipFill>
          <p:spPr>
            <a:xfrm rot="5400000">
              <a:off x="5335514" y="4236940"/>
              <a:ext cx="653459" cy="887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CuadroTexto 40">
            <a:extLst>
              <a:ext uri="{FF2B5EF4-FFF2-40B4-BE49-F238E27FC236}">
                <a16:creationId xmlns:a16="http://schemas.microsoft.com/office/drawing/2014/main" id="{A55A0C1F-5123-4E95-803A-A66E67AAFB97}"/>
              </a:ext>
            </a:extLst>
          </p:cNvPr>
          <p:cNvSpPr txBox="1"/>
          <p:nvPr/>
        </p:nvSpPr>
        <p:spPr>
          <a:xfrm>
            <a:off x="6605632" y="5314449"/>
            <a:ext cx="88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13:57</a:t>
            </a:r>
          </a:p>
        </p:txBody>
      </p:sp>
      <p:sp>
        <p:nvSpPr>
          <p:cNvPr id="49" name="CuadroTexto 40">
            <a:extLst>
              <a:ext uri="{FF2B5EF4-FFF2-40B4-BE49-F238E27FC236}">
                <a16:creationId xmlns:a16="http://schemas.microsoft.com/office/drawing/2014/main" id="{DFC3EE9C-58E5-4774-B0D3-9AABEDFCA3CC}"/>
              </a:ext>
            </a:extLst>
          </p:cNvPr>
          <p:cNvSpPr txBox="1"/>
          <p:nvPr/>
        </p:nvSpPr>
        <p:spPr>
          <a:xfrm>
            <a:off x="9538675" y="5319388"/>
            <a:ext cx="88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13:55</a:t>
            </a:r>
          </a:p>
        </p:txBody>
      </p:sp>
      <p:sp>
        <p:nvSpPr>
          <p:cNvPr id="50" name="CuadroTexto 40">
            <a:extLst>
              <a:ext uri="{FF2B5EF4-FFF2-40B4-BE49-F238E27FC236}">
                <a16:creationId xmlns:a16="http://schemas.microsoft.com/office/drawing/2014/main" id="{F3D2B0C5-D1A5-4504-8D38-DC5F4398ADCF}"/>
              </a:ext>
            </a:extLst>
          </p:cNvPr>
          <p:cNvSpPr txBox="1"/>
          <p:nvPr/>
        </p:nvSpPr>
        <p:spPr>
          <a:xfrm>
            <a:off x="3525229" y="5319388"/>
            <a:ext cx="88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14:03</a:t>
            </a:r>
          </a:p>
        </p:txBody>
      </p:sp>
      <p:sp>
        <p:nvSpPr>
          <p:cNvPr id="51" name="CuadroTexto 40">
            <a:extLst>
              <a:ext uri="{FF2B5EF4-FFF2-40B4-BE49-F238E27FC236}">
                <a16:creationId xmlns:a16="http://schemas.microsoft.com/office/drawing/2014/main" id="{734E6320-D7C6-46C8-ABC9-5A50818E982D}"/>
              </a:ext>
            </a:extLst>
          </p:cNvPr>
          <p:cNvSpPr txBox="1"/>
          <p:nvPr/>
        </p:nvSpPr>
        <p:spPr>
          <a:xfrm>
            <a:off x="1359895" y="5312323"/>
            <a:ext cx="88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14:03</a:t>
            </a:r>
          </a:p>
        </p:txBody>
      </p:sp>
    </p:spTree>
    <p:extLst>
      <p:ext uri="{BB962C8B-B14F-4D97-AF65-F5344CB8AC3E}">
        <p14:creationId xmlns:p14="http://schemas.microsoft.com/office/powerpoint/2010/main" val="24121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ROUTE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C80B7-9E70-47F7-AD55-D9A61DDB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1" y="1160710"/>
            <a:ext cx="6409508" cy="5239774"/>
          </a:xfrm>
          <a:prstGeom prst="rect">
            <a:avLst/>
          </a:prstGeom>
          <a:noFill/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7655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28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07D08-C3A0-49CA-8502-1FD1A080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618" y="1276763"/>
            <a:ext cx="6470538" cy="502751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F6D3E99-899F-478C-858D-D1F900146246}"/>
              </a:ext>
            </a:extLst>
          </p:cNvPr>
          <p:cNvSpPr/>
          <p:nvPr/>
        </p:nvSpPr>
        <p:spPr>
          <a:xfrm>
            <a:off x="4955177" y="420287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0B9A6535-68A4-44E3-9808-797759083611}"/>
              </a:ext>
            </a:extLst>
          </p:cNvPr>
          <p:cNvSpPr/>
          <p:nvPr/>
        </p:nvSpPr>
        <p:spPr>
          <a:xfrm>
            <a:off x="9725802" y="2003437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337225"/>
              <a:gd name="adj6" fmla="val -150092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DB7C150-D91E-4DBF-9BBF-E66C8110B9FF}"/>
              </a:ext>
            </a:extLst>
          </p:cNvPr>
          <p:cNvSpPr/>
          <p:nvPr/>
        </p:nvSpPr>
        <p:spPr>
          <a:xfrm>
            <a:off x="5913082" y="4084635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38D7AE4-57E5-40E6-9A1C-CD73CF253995}"/>
              </a:ext>
            </a:extLst>
          </p:cNvPr>
          <p:cNvSpPr/>
          <p:nvPr/>
        </p:nvSpPr>
        <p:spPr>
          <a:xfrm>
            <a:off x="4955176" y="360475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09AC0C-7E22-441E-A8B1-7C5678BB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33" y="3850454"/>
            <a:ext cx="400050" cy="352425"/>
          </a:xfrm>
          <a:prstGeom prst="rect">
            <a:avLst/>
          </a:prstGeom>
        </p:spPr>
      </p:pic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5F717A80-B899-4BFB-A527-AB29FBFB5AA7}"/>
              </a:ext>
            </a:extLst>
          </p:cNvPr>
          <p:cNvSpPr/>
          <p:nvPr/>
        </p:nvSpPr>
        <p:spPr>
          <a:xfrm rot="1245791">
            <a:off x="4505529" y="4701914"/>
            <a:ext cx="980483" cy="975478"/>
          </a:xfrm>
          <a:prstGeom prst="upArrowCallout">
            <a:avLst>
              <a:gd name="adj1" fmla="val 3996"/>
              <a:gd name="adj2" fmla="val 10997"/>
              <a:gd name="adj3" fmla="val 25000"/>
              <a:gd name="adj4" fmla="val 64977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GECKO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ABA12679-7EB7-4E58-8578-A1E61DEB21B1}"/>
              </a:ext>
            </a:extLst>
          </p:cNvPr>
          <p:cNvSpPr/>
          <p:nvPr/>
        </p:nvSpPr>
        <p:spPr>
          <a:xfrm rot="21257706">
            <a:off x="5865409" y="4604560"/>
            <a:ext cx="980483" cy="1602872"/>
          </a:xfrm>
          <a:prstGeom prst="upArrowCallout">
            <a:avLst>
              <a:gd name="adj1" fmla="val 3996"/>
              <a:gd name="adj2" fmla="val 10997"/>
              <a:gd name="adj3" fmla="val 25000"/>
              <a:gd name="adj4" fmla="val 30656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SKUNK</a:t>
            </a:r>
          </a:p>
        </p:txBody>
      </p:sp>
      <p:sp>
        <p:nvSpPr>
          <p:cNvPr id="16" name="Callout: Up Arrow 15">
            <a:extLst>
              <a:ext uri="{FF2B5EF4-FFF2-40B4-BE49-F238E27FC236}">
                <a16:creationId xmlns:a16="http://schemas.microsoft.com/office/drawing/2014/main" id="{D891EAFC-681E-41D8-95DD-E117BCCAED79}"/>
              </a:ext>
            </a:extLst>
          </p:cNvPr>
          <p:cNvSpPr/>
          <p:nvPr/>
        </p:nvSpPr>
        <p:spPr>
          <a:xfrm rot="3347259">
            <a:off x="3921299" y="3642784"/>
            <a:ext cx="980483" cy="1681140"/>
          </a:xfrm>
          <a:prstGeom prst="upArrowCallout">
            <a:avLst>
              <a:gd name="adj1" fmla="val 3996"/>
              <a:gd name="adj2" fmla="val 10997"/>
              <a:gd name="adj3" fmla="val 25000"/>
              <a:gd name="adj4" fmla="val 37976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SHEEP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8042D99-E247-4FCE-8419-D7AB551C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/>
          <a:lstStyle/>
          <a:p>
            <a:r>
              <a:rPr lang="en-US" dirty="0"/>
              <a:t>AI</a:t>
            </a:r>
            <a:br>
              <a:rPr lang="en-US" dirty="0"/>
            </a:br>
            <a:r>
              <a:rPr lang="en-US" dirty="0"/>
              <a:t>TARGET.  TOT 14:15 – 14:20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4519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75224-B36D-470B-9FD1-4A278A3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</a:t>
            </a:r>
            <a:br>
              <a:rPr lang="en-US" dirty="0"/>
            </a:br>
            <a:r>
              <a:rPr lang="en-US" dirty="0"/>
              <a:t>TARGET.  TOT 14:15 – 14:20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29</a:t>
            </a:fld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31175B-5664-47B7-B9E7-3BE8F7DDF5E2}"/>
              </a:ext>
            </a:extLst>
          </p:cNvPr>
          <p:cNvSpPr txBox="1"/>
          <p:nvPr/>
        </p:nvSpPr>
        <p:spPr>
          <a:xfrm>
            <a:off x="2220686" y="1340828"/>
            <a:ext cx="270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ras Bold ITC" panose="020B0907030504020204" pitchFamily="34" charset="0"/>
              </a:rPr>
              <a:t>GECKO COMPLEX</a:t>
            </a:r>
            <a:endParaRPr lang="es-ES" dirty="0">
              <a:solidFill>
                <a:srgbClr val="FF0000"/>
              </a:solidFill>
              <a:latin typeface="Eras Bold ITC" panose="020B0907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828793-D158-4AA7-8B0E-29354379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3" y="1770953"/>
            <a:ext cx="4495800" cy="4133850"/>
          </a:xfrm>
          <a:prstGeom prst="rect">
            <a:avLst/>
          </a:prstGeom>
        </p:spPr>
      </p:pic>
      <p:pic>
        <p:nvPicPr>
          <p:cNvPr id="10" name="Picture 9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2AE16F61-6ADA-430A-BA8E-48C5F0EC7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34" y="1927707"/>
            <a:ext cx="5944895" cy="38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7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BF90D-8F84-4D88-83AD-567E8A8F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COMPOSITION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057DC2-D052-42E8-9FAC-D314EB680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70" y="1825625"/>
            <a:ext cx="11505235" cy="4351338"/>
          </a:xfrm>
        </p:spPr>
        <p:txBody>
          <a:bodyPr>
            <a:normAutofit/>
          </a:bodyPr>
          <a:lstStyle/>
          <a:p>
            <a:r>
              <a:rPr lang="en-US" dirty="0"/>
              <a:t>HORNET1 – 4xF/A-18C SWEEP	</a:t>
            </a:r>
            <a:r>
              <a:rPr lang="en-US" dirty="0">
                <a:solidFill>
                  <a:schemeClr val="accent2"/>
                </a:solidFill>
              </a:rPr>
              <a:t>	</a:t>
            </a:r>
            <a:r>
              <a:rPr lang="en-US" dirty="0"/>
              <a:t>(9/7,0,2,+) 0/1 AGM-88C // 1 FT 330</a:t>
            </a:r>
          </a:p>
          <a:p>
            <a:r>
              <a:rPr lang="en-US" dirty="0"/>
              <a:t>HORNET2 – 2xF/A-18C SEAD		 (4,0,2,+) 3 AGM-88C // 1 FT 330</a:t>
            </a:r>
          </a:p>
          <a:p>
            <a:r>
              <a:rPr lang="en-US" dirty="0"/>
              <a:t>VIPER1 – 2xF-16C STRIKE		(2,0,2,+) 4 LGB-12 // 2 FT 370</a:t>
            </a:r>
          </a:p>
          <a:p>
            <a:r>
              <a:rPr lang="en-US" dirty="0"/>
              <a:t>COBRA1 – 2xAV-8 STRIKE 		(0,0,2,+) 2 LGB-12 // 2 FT 300</a:t>
            </a:r>
          </a:p>
          <a:p>
            <a:r>
              <a:rPr lang="en-US" dirty="0"/>
              <a:t>OVERLORD – E3C C2</a:t>
            </a:r>
          </a:p>
          <a:p>
            <a:r>
              <a:rPr lang="en-US" dirty="0"/>
              <a:t>ARCO – KC-135MPRS AAR</a:t>
            </a:r>
          </a:p>
          <a:p>
            <a:r>
              <a:rPr lang="en-US" dirty="0"/>
              <a:t>TEXACO – KC135 AAR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4FDF96-1547-46BC-A8B0-03B0D288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1CFFFB0-2C77-4185-9902-A8AC23302256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2862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30</a:t>
            </a:fld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09B27A-C7A2-4AFE-A95A-968F77613C92}"/>
              </a:ext>
            </a:extLst>
          </p:cNvPr>
          <p:cNvSpPr txBox="1"/>
          <p:nvPr/>
        </p:nvSpPr>
        <p:spPr>
          <a:xfrm>
            <a:off x="2373086" y="1533008"/>
            <a:ext cx="259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ras Bold ITC" panose="020B0907030504020204" pitchFamily="34" charset="0"/>
              </a:rPr>
              <a:t>SHEEP COMM TWR</a:t>
            </a:r>
            <a:endParaRPr lang="es-ES" dirty="0">
              <a:solidFill>
                <a:srgbClr val="FF0000"/>
              </a:solidFill>
              <a:latin typeface="Eras Bold ITC" panose="020B0907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442EC-538B-45B2-995E-E96058D23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3" y="2185987"/>
            <a:ext cx="3352800" cy="2486025"/>
          </a:xfrm>
          <a:prstGeom prst="rect">
            <a:avLst/>
          </a:prstGeom>
        </p:spPr>
      </p:pic>
      <p:pic>
        <p:nvPicPr>
          <p:cNvPr id="9" name="Picture 8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E9C829CD-C279-49BB-A83D-448544739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05" y="1887360"/>
            <a:ext cx="5774895" cy="362682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FC447C0A-0EAC-4386-B1FA-AE35E74B73E9}"/>
              </a:ext>
            </a:extLst>
          </p:cNvPr>
          <p:cNvSpPr txBox="1">
            <a:spLocks/>
          </p:cNvSpPr>
          <p:nvPr/>
        </p:nvSpPr>
        <p:spPr>
          <a:xfrm>
            <a:off x="2373086" y="517525"/>
            <a:ext cx="7761514" cy="120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Eras Bold ITC" panose="020B0907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AI</a:t>
            </a:r>
            <a:br>
              <a:rPr lang="en-US" dirty="0"/>
            </a:br>
            <a:r>
              <a:rPr lang="en-US" dirty="0"/>
              <a:t>TARGET. TOT 14:15 – 14:20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501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12F5F8-F706-45CD-8A03-8BF28AA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E825FCEC-BD7A-4EE3-84A0-7A0C6D3F6FB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31</a:t>
            </a:fld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09B27A-C7A2-4AFE-A95A-968F77613C92}"/>
              </a:ext>
            </a:extLst>
          </p:cNvPr>
          <p:cNvSpPr txBox="1"/>
          <p:nvPr/>
        </p:nvSpPr>
        <p:spPr>
          <a:xfrm>
            <a:off x="2068310" y="1483054"/>
            <a:ext cx="276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ras Bold ITC" panose="020B0907030504020204" pitchFamily="34" charset="0"/>
              </a:rPr>
              <a:t>SKUNK EWR 55CG6</a:t>
            </a:r>
            <a:endParaRPr lang="es-ES" dirty="0">
              <a:solidFill>
                <a:srgbClr val="FF0000"/>
              </a:solidFill>
              <a:latin typeface="Eras Bold ITC" panose="020B0907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7CDDD-08D5-4137-A5A2-50F3A8843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70" y="1985873"/>
            <a:ext cx="4313454" cy="3676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8ECB6-6AAF-41AC-B568-BAEF878B1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974" y="2057453"/>
            <a:ext cx="4703570" cy="360460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8C8C16-BBAE-4C41-9281-E14B8CD296C6}"/>
              </a:ext>
            </a:extLst>
          </p:cNvPr>
          <p:cNvCxnSpPr>
            <a:cxnSpLocks/>
          </p:cNvCxnSpPr>
          <p:nvPr/>
        </p:nvCxnSpPr>
        <p:spPr>
          <a:xfrm flipV="1">
            <a:off x="8011886" y="3859755"/>
            <a:ext cx="596855" cy="11041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1AA10B-09CB-4524-AE17-DAFA5997FAD7}"/>
              </a:ext>
            </a:extLst>
          </p:cNvPr>
          <p:cNvSpPr txBox="1"/>
          <p:nvPr/>
        </p:nvSpPr>
        <p:spPr>
          <a:xfrm>
            <a:off x="8143440" y="377614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77CA2FC9-57A6-445B-AD50-E895057A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/>
          <a:lstStyle/>
          <a:p>
            <a:r>
              <a:rPr lang="en-US" dirty="0"/>
              <a:t>AI</a:t>
            </a:r>
            <a:br>
              <a:rPr lang="en-US" dirty="0"/>
            </a:br>
            <a:r>
              <a:rPr lang="en-US" dirty="0"/>
              <a:t>TARGET. TOT 14:15 – 14:20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6425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SEAD – SBAD TREAT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32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07D08-C3A0-49CA-8502-1FD1A080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29" y="1282938"/>
            <a:ext cx="6470538" cy="502751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F6D3E99-899F-478C-858D-D1F900146246}"/>
              </a:ext>
            </a:extLst>
          </p:cNvPr>
          <p:cNvSpPr/>
          <p:nvPr/>
        </p:nvSpPr>
        <p:spPr>
          <a:xfrm>
            <a:off x="4955177" y="420287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0B9A6535-68A4-44E3-9808-797759083611}"/>
              </a:ext>
            </a:extLst>
          </p:cNvPr>
          <p:cNvSpPr/>
          <p:nvPr/>
        </p:nvSpPr>
        <p:spPr>
          <a:xfrm>
            <a:off x="9725802" y="2003437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337225"/>
              <a:gd name="adj6" fmla="val -150092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9CE91F87-9CFD-4B98-A070-E35AF4573B04}"/>
              </a:ext>
            </a:extLst>
          </p:cNvPr>
          <p:cNvSpPr/>
          <p:nvPr/>
        </p:nvSpPr>
        <p:spPr>
          <a:xfrm rot="1481923">
            <a:off x="3633728" y="3980093"/>
            <a:ext cx="1164208" cy="1654628"/>
          </a:xfrm>
          <a:prstGeom prst="upArrowCallout">
            <a:avLst>
              <a:gd name="adj1" fmla="val 3996"/>
              <a:gd name="adj2" fmla="val 10997"/>
              <a:gd name="adj3" fmla="val 25000"/>
              <a:gd name="adj4" fmla="val 43365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DONKEY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9A22B9DF-ECFC-467C-9463-7F1F8B8D637C}"/>
              </a:ext>
            </a:extLst>
          </p:cNvPr>
          <p:cNvSpPr/>
          <p:nvPr/>
        </p:nvSpPr>
        <p:spPr>
          <a:xfrm rot="4016003">
            <a:off x="2751984" y="2009062"/>
            <a:ext cx="972098" cy="2962597"/>
          </a:xfrm>
          <a:prstGeom prst="upArrowCallout">
            <a:avLst>
              <a:gd name="adj1" fmla="val 3996"/>
              <a:gd name="adj2" fmla="val 9981"/>
              <a:gd name="adj3" fmla="val 25000"/>
              <a:gd name="adj4" fmla="val 37291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SA-11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LOCUST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D49CBCAE-914C-4864-A5B0-3129C9711262}"/>
              </a:ext>
            </a:extLst>
          </p:cNvPr>
          <p:cNvSpPr/>
          <p:nvPr/>
        </p:nvSpPr>
        <p:spPr>
          <a:xfrm rot="934708">
            <a:off x="5158577" y="4258348"/>
            <a:ext cx="980483" cy="1648879"/>
          </a:xfrm>
          <a:prstGeom prst="upArrowCallout">
            <a:avLst>
              <a:gd name="adj1" fmla="val 3996"/>
              <a:gd name="adj2" fmla="val 10997"/>
              <a:gd name="adj3" fmla="val 25000"/>
              <a:gd name="adj4" fmla="val 30656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SA-8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MARE</a:t>
            </a: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73594302-80DF-4D0C-A8AF-8255D68B8B3F}"/>
              </a:ext>
            </a:extLst>
          </p:cNvPr>
          <p:cNvSpPr/>
          <p:nvPr/>
        </p:nvSpPr>
        <p:spPr>
          <a:xfrm rot="13514054">
            <a:off x="6241354" y="1975299"/>
            <a:ext cx="738664" cy="1365537"/>
          </a:xfrm>
          <a:prstGeom prst="upArrowCallout">
            <a:avLst>
              <a:gd name="adj1" fmla="val 6025"/>
              <a:gd name="adj2" fmla="val 10997"/>
              <a:gd name="adj3" fmla="val 25000"/>
              <a:gd name="adj4" fmla="val 42561"/>
            </a:avLst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SA-8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A5AD35B-8934-4694-B7AD-321B047426B4}"/>
              </a:ext>
            </a:extLst>
          </p:cNvPr>
          <p:cNvSpPr/>
          <p:nvPr/>
        </p:nvSpPr>
        <p:spPr>
          <a:xfrm>
            <a:off x="5913082" y="4111074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FDE2779-8FED-4D8D-BBC1-340CAEE97095}"/>
              </a:ext>
            </a:extLst>
          </p:cNvPr>
          <p:cNvSpPr/>
          <p:nvPr/>
        </p:nvSpPr>
        <p:spPr>
          <a:xfrm>
            <a:off x="4993014" y="3591875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7747A-681E-4418-BE03-89EAF98CD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040" y="5524954"/>
            <a:ext cx="1738682" cy="88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007C40-16AE-49FD-93CC-B539EF7D4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0" y="4244048"/>
            <a:ext cx="2090546" cy="795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5872FE-7363-4DF9-9E7F-F6A746922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838" y="5845228"/>
            <a:ext cx="1959293" cy="503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521EBD-54E7-4DD2-A17F-27FAB23FA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633" y="3850454"/>
            <a:ext cx="400050" cy="352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EBB2D2-9312-4788-BE21-0BA7E73AE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915" y="4527134"/>
            <a:ext cx="4858172" cy="9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73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SWEEP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33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07D08-C3A0-49CA-8502-1FD1A080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29" y="1282938"/>
            <a:ext cx="6470538" cy="5027510"/>
          </a:xfrm>
          <a:prstGeom prst="rect">
            <a:avLst/>
          </a:prstGeom>
        </p:spPr>
      </p:pic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09AC0C-7E22-441E-A8B1-7C5678BB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33" y="3850454"/>
            <a:ext cx="400050" cy="352425"/>
          </a:xfrm>
          <a:prstGeom prst="rect">
            <a:avLst/>
          </a:prstGeom>
        </p:spPr>
      </p:pic>
      <p:grpSp>
        <p:nvGrpSpPr>
          <p:cNvPr id="12" name="Grupo 19">
            <a:extLst>
              <a:ext uri="{FF2B5EF4-FFF2-40B4-BE49-F238E27FC236}">
                <a16:creationId xmlns:a16="http://schemas.microsoft.com/office/drawing/2014/main" id="{B14ED080-4065-4DB3-AEA9-24783273B7BC}"/>
              </a:ext>
            </a:extLst>
          </p:cNvPr>
          <p:cNvGrpSpPr/>
          <p:nvPr/>
        </p:nvGrpSpPr>
        <p:grpSpPr>
          <a:xfrm rot="4573230">
            <a:off x="5393208" y="4323205"/>
            <a:ext cx="1279518" cy="390111"/>
            <a:chOff x="9871391" y="3883038"/>
            <a:chExt cx="970132" cy="390111"/>
          </a:xfrm>
        </p:grpSpPr>
        <p:sp>
          <p:nvSpPr>
            <p:cNvPr id="14" name="Rectángulo: esquinas redondeadas 67">
              <a:extLst>
                <a:ext uri="{FF2B5EF4-FFF2-40B4-BE49-F238E27FC236}">
                  <a16:creationId xmlns:a16="http://schemas.microsoft.com/office/drawing/2014/main" id="{4F992C20-F11F-4C59-ADD8-FCC7B6B503FE}"/>
                </a:ext>
              </a:extLst>
            </p:cNvPr>
            <p:cNvSpPr/>
            <p:nvPr/>
          </p:nvSpPr>
          <p:spPr>
            <a:xfrm>
              <a:off x="9881591" y="3883038"/>
              <a:ext cx="949739" cy="3901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6000"/>
              </a:schemeClr>
            </a:solidFill>
            <a:ln w="444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6" name="Conector recto de flecha 68">
              <a:extLst>
                <a:ext uri="{FF2B5EF4-FFF2-40B4-BE49-F238E27FC236}">
                  <a16:creationId xmlns:a16="http://schemas.microsoft.com/office/drawing/2014/main" id="{709507F0-91B6-412E-BC0E-9E28FDA48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2158" y="3883038"/>
              <a:ext cx="453886" cy="0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69">
              <a:extLst>
                <a:ext uri="{FF2B5EF4-FFF2-40B4-BE49-F238E27FC236}">
                  <a16:creationId xmlns:a16="http://schemas.microsoft.com/office/drawing/2014/main" id="{E99AAC05-31E8-4206-A074-7AE3F462977F}"/>
                </a:ext>
              </a:extLst>
            </p:cNvPr>
            <p:cNvCxnSpPr>
              <a:cxnSpLocks/>
            </p:cNvCxnSpPr>
            <p:nvPr/>
          </p:nvCxnSpPr>
          <p:spPr>
            <a:xfrm>
              <a:off x="10165407" y="4273149"/>
              <a:ext cx="440637" cy="0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70">
              <a:extLst>
                <a:ext uri="{FF2B5EF4-FFF2-40B4-BE49-F238E27FC236}">
                  <a16:creationId xmlns:a16="http://schemas.microsoft.com/office/drawing/2014/main" id="{3269056B-7AF3-40A8-A430-DCF2F842152A}"/>
                </a:ext>
              </a:extLst>
            </p:cNvPr>
            <p:cNvSpPr txBox="1"/>
            <p:nvPr/>
          </p:nvSpPr>
          <p:spPr>
            <a:xfrm>
              <a:off x="9871391" y="3893427"/>
              <a:ext cx="97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 w="3175"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 </a:t>
              </a:r>
              <a:r>
                <a:rPr lang="en-US" dirty="0">
                  <a:ln w="3175">
                    <a:solidFill>
                      <a:schemeClr val="tx1"/>
                    </a:solidFill>
                  </a:ln>
                </a:rPr>
                <a:t>CAP ALPHA</a:t>
              </a:r>
              <a:endParaRPr lang="es-ES" dirty="0">
                <a:ln w="3175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43BF849-0A94-4108-B74F-27FD69ABE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03" y="2777401"/>
            <a:ext cx="3721206" cy="1801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7E50A-B1D9-43AB-BD15-84B6EBB57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03" y="4658269"/>
            <a:ext cx="4766214" cy="1573607"/>
          </a:xfrm>
          <a:prstGeom prst="rect">
            <a:avLst/>
          </a:prstGeom>
        </p:spPr>
      </p:pic>
      <p:grpSp>
        <p:nvGrpSpPr>
          <p:cNvPr id="23" name="Grupo 19">
            <a:extLst>
              <a:ext uri="{FF2B5EF4-FFF2-40B4-BE49-F238E27FC236}">
                <a16:creationId xmlns:a16="http://schemas.microsoft.com/office/drawing/2014/main" id="{D68E9A5B-AC2B-49AC-8375-483AFCB9376F}"/>
              </a:ext>
            </a:extLst>
          </p:cNvPr>
          <p:cNvGrpSpPr/>
          <p:nvPr/>
        </p:nvGrpSpPr>
        <p:grpSpPr>
          <a:xfrm rot="18479240">
            <a:off x="3552239" y="4171015"/>
            <a:ext cx="1306576" cy="390111"/>
            <a:chOff x="9861134" y="3883038"/>
            <a:chExt cx="990648" cy="390111"/>
          </a:xfrm>
        </p:grpSpPr>
        <p:sp>
          <p:nvSpPr>
            <p:cNvPr id="24" name="Rectángulo: esquinas redondeadas 67">
              <a:extLst>
                <a:ext uri="{FF2B5EF4-FFF2-40B4-BE49-F238E27FC236}">
                  <a16:creationId xmlns:a16="http://schemas.microsoft.com/office/drawing/2014/main" id="{8A3ECDAB-8D37-4060-A3B7-700228CEA6D2}"/>
                </a:ext>
              </a:extLst>
            </p:cNvPr>
            <p:cNvSpPr/>
            <p:nvPr/>
          </p:nvSpPr>
          <p:spPr>
            <a:xfrm>
              <a:off x="9881591" y="3883038"/>
              <a:ext cx="949739" cy="3901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6000"/>
              </a:schemeClr>
            </a:solidFill>
            <a:ln w="444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5" name="Conector recto de flecha 68">
              <a:extLst>
                <a:ext uri="{FF2B5EF4-FFF2-40B4-BE49-F238E27FC236}">
                  <a16:creationId xmlns:a16="http://schemas.microsoft.com/office/drawing/2014/main" id="{0F50C69B-A00F-460C-A339-9707E08A6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2158" y="3883038"/>
              <a:ext cx="453886" cy="0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69">
              <a:extLst>
                <a:ext uri="{FF2B5EF4-FFF2-40B4-BE49-F238E27FC236}">
                  <a16:creationId xmlns:a16="http://schemas.microsoft.com/office/drawing/2014/main" id="{6AB3FA52-5A96-446B-B792-96FA2D05F56B}"/>
                </a:ext>
              </a:extLst>
            </p:cNvPr>
            <p:cNvCxnSpPr>
              <a:cxnSpLocks/>
            </p:cNvCxnSpPr>
            <p:nvPr/>
          </p:nvCxnSpPr>
          <p:spPr>
            <a:xfrm>
              <a:off x="10165407" y="4273149"/>
              <a:ext cx="440637" cy="0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adroTexto 70">
              <a:extLst>
                <a:ext uri="{FF2B5EF4-FFF2-40B4-BE49-F238E27FC236}">
                  <a16:creationId xmlns:a16="http://schemas.microsoft.com/office/drawing/2014/main" id="{4EE540A4-5956-4C66-9976-43C03DE8414D}"/>
                </a:ext>
              </a:extLst>
            </p:cNvPr>
            <p:cNvSpPr txBox="1"/>
            <p:nvPr/>
          </p:nvSpPr>
          <p:spPr>
            <a:xfrm>
              <a:off x="9861134" y="3893430"/>
              <a:ext cx="990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 w="3175"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 </a:t>
              </a:r>
              <a:r>
                <a:rPr lang="en-US" dirty="0">
                  <a:ln w="3175">
                    <a:solidFill>
                      <a:schemeClr val="tx1"/>
                    </a:solidFill>
                  </a:ln>
                </a:rPr>
                <a:t>CAP BRAVO</a:t>
              </a:r>
              <a:endParaRPr lang="es-ES" dirty="0">
                <a:ln w="3175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28E7F4-AE85-4C47-BB19-2123FF041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674" y="3177443"/>
            <a:ext cx="3743325" cy="1152525"/>
          </a:xfrm>
          <a:prstGeom prst="rect">
            <a:avLst/>
          </a:prstGeom>
        </p:spPr>
      </p:pic>
      <p:sp>
        <p:nvSpPr>
          <p:cNvPr id="32" name="Callout: Bent Line 31">
            <a:extLst>
              <a:ext uri="{FF2B5EF4-FFF2-40B4-BE49-F238E27FC236}">
                <a16:creationId xmlns:a16="http://schemas.microsoft.com/office/drawing/2014/main" id="{90359FE3-27AE-4A1E-B95F-1DD69F1395CC}"/>
              </a:ext>
            </a:extLst>
          </p:cNvPr>
          <p:cNvSpPr/>
          <p:nvPr/>
        </p:nvSpPr>
        <p:spPr>
          <a:xfrm>
            <a:off x="9725802" y="2003437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337225"/>
              <a:gd name="adj6" fmla="val -150092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5599193-9928-4F31-BED9-D6C00884C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915" y="4527134"/>
            <a:ext cx="4858172" cy="947936"/>
          </a:xfrm>
          <a:prstGeom prst="rect">
            <a:avLst/>
          </a:prstGeom>
        </p:spPr>
      </p:pic>
      <p:sp>
        <p:nvSpPr>
          <p:cNvPr id="35" name="Callout: Bent Line 34">
            <a:extLst>
              <a:ext uri="{FF2B5EF4-FFF2-40B4-BE49-F238E27FC236}">
                <a16:creationId xmlns:a16="http://schemas.microsoft.com/office/drawing/2014/main" id="{81D4F41E-DDFE-482C-8EAE-C4293F20BD8F}"/>
              </a:ext>
            </a:extLst>
          </p:cNvPr>
          <p:cNvSpPr/>
          <p:nvPr/>
        </p:nvSpPr>
        <p:spPr>
          <a:xfrm>
            <a:off x="528014" y="1553167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42F43-0CD0-4571-8F69-667B4213C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GAMEPLAN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C070EB-D5B6-46F5-8C0D-B24222CB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A8249AB6-5356-4045-850C-EE88058DDAB6}" type="datetime1">
              <a:rPr lang="es-ES" smtClean="0"/>
              <a:pPr algn="l"/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8127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8CC4C-4225-49CF-9DC1-CD6879C6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36E701-EF0C-4AAE-BC39-D6129FB64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RAMROD: </a:t>
            </a:r>
            <a:r>
              <a:rPr lang="en-US" dirty="0">
                <a:solidFill>
                  <a:srgbClr val="FF0000"/>
                </a:solidFill>
                <a:latin typeface="Eras Bold ITC" panose="020B0907030504020204" pitchFamily="34" charset="0"/>
              </a:rPr>
              <a:t>MURCIELAGO</a:t>
            </a:r>
          </a:p>
          <a:p>
            <a:r>
              <a:rPr lang="en-US" dirty="0"/>
              <a:t>AMSL1800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D933DD-A5D6-43D4-8552-D92352AC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B806885-77BA-4481-8B8B-528DECA80295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35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0A6069-24B7-4290-A464-6E84585E0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16" y="2599978"/>
            <a:ext cx="5088484" cy="35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4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KNEEBOARD INFO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36</a:t>
            </a:fld>
            <a:endParaRPr lang="es-ES" dirty="0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42AEF16-504A-4099-9450-46990F505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09" y="1236008"/>
            <a:ext cx="3320756" cy="5012392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4D462193-07FD-4D16-B0B4-6E43466C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85" y="1236008"/>
            <a:ext cx="3320756" cy="50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3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KNEEBOARD INFO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37</a:t>
            </a:fld>
            <a:endParaRPr lang="es-ES" dirty="0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D3EEBEA-BA14-4CD2-9884-E191D31FA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1237130"/>
            <a:ext cx="3349709" cy="5056094"/>
          </a:xfrm>
          <a:prstGeom prst="rect">
            <a:avLst/>
          </a:prstGeom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FBC527E6-9718-4091-B021-096423E6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97" y="1237129"/>
            <a:ext cx="3349709" cy="50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36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KNEEBOARD INFO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38</a:t>
            </a:fld>
            <a:endParaRPr lang="es-E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8801D89-929F-4AD9-B223-E2CD50088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23" y="1283167"/>
            <a:ext cx="3264154" cy="492695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E6CDA3-8FF4-47B1-B559-BBC45E783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61" y="1283166"/>
            <a:ext cx="3264154" cy="49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63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KNEEBOARD INFO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39</a:t>
            </a:fld>
            <a:endParaRPr lang="es-E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75AFF86-21A7-4027-8A62-436231727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30923"/>
            <a:ext cx="3279466" cy="4950069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53D868B-E569-43D2-A89F-DA9F60CD6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96" y="1230923"/>
            <a:ext cx="3217438" cy="4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9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44310-14DB-46D3-94E2-11127BB3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TIMEHACK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D598860-44B7-4DC8-8EF9-86B869E7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604E8B5-149F-4A5D-AAB4-BCBAE7AEF817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4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80041A-F48B-4357-A8EA-E7ADB317AFAD}"/>
              </a:ext>
            </a:extLst>
          </p:cNvPr>
          <p:cNvSpPr txBox="1"/>
          <p:nvPr/>
        </p:nvSpPr>
        <p:spPr>
          <a:xfrm>
            <a:off x="2447109" y="1881051"/>
            <a:ext cx="6260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GPS (EXCEPTO VIPER TIESO ROLEX)</a:t>
            </a:r>
          </a:p>
        </p:txBody>
      </p:sp>
    </p:spTree>
    <p:extLst>
      <p:ext uri="{BB962C8B-B14F-4D97-AF65-F5344CB8AC3E}">
        <p14:creationId xmlns:p14="http://schemas.microsoft.com/office/powerpoint/2010/main" val="2659736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KNEEBOARD INFO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40</a:t>
            </a:fld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BF0970-1AED-4754-B2CC-E494EF4B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0063"/>
            <a:ext cx="3380890" cy="51031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68C7C4-8843-4DA0-BB31-943E9D254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27182"/>
            <a:ext cx="3439181" cy="50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03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KNEEBOARD IINFO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41</a:t>
            </a:fld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1759D5E-F569-4D4B-B654-0B4E383B7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32" y="1244767"/>
            <a:ext cx="4033331" cy="50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10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72E76141-C4C6-42E6-90CA-C3AC579BDF75}"/>
              </a:ext>
            </a:extLst>
          </p:cNvPr>
          <p:cNvSpPr/>
          <p:nvPr/>
        </p:nvSpPr>
        <p:spPr>
          <a:xfrm>
            <a:off x="7680960" y="0"/>
            <a:ext cx="2542669" cy="2267107"/>
          </a:xfrm>
          <a:prstGeom prst="cloudCallout">
            <a:avLst>
              <a:gd name="adj1" fmla="val -64352"/>
              <a:gd name="adj2" fmla="val 964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Eras Bold ITC" panose="020B0907030504020204" pitchFamily="34" charset="0"/>
              </a:rPr>
              <a:t>Q?</a:t>
            </a:r>
            <a:endParaRPr lang="es-ES" dirty="0">
              <a:solidFill>
                <a:schemeClr val="tx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23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B9FBE-B8D3-4725-BEB9-F14E4068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 OF THE DAY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43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E1D5C-4D6C-42D5-9A0A-9816C2C07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0" y="1206593"/>
            <a:ext cx="83343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81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F23F56-D5B5-48BD-99B9-D8B4C0DD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EF9A27F-821A-4117-BAA1-6B8E3B7208FD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44</a:t>
            </a:fld>
            <a:endParaRPr lang="es-ES" dirty="0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2FE77B31-6AD8-4E98-B496-296DC203F73F}"/>
              </a:ext>
            </a:extLst>
          </p:cNvPr>
          <p:cNvCxnSpPr>
            <a:cxnSpLocks/>
          </p:cNvCxnSpPr>
          <p:nvPr/>
        </p:nvCxnSpPr>
        <p:spPr>
          <a:xfrm>
            <a:off x="11488505" y="3104179"/>
            <a:ext cx="0" cy="1283233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276A83D5-885B-494E-8456-AF9376CBA1F0}"/>
              </a:ext>
            </a:extLst>
          </p:cNvPr>
          <p:cNvCxnSpPr>
            <a:cxnSpLocks/>
          </p:cNvCxnSpPr>
          <p:nvPr/>
        </p:nvCxnSpPr>
        <p:spPr>
          <a:xfrm>
            <a:off x="11488505" y="4515891"/>
            <a:ext cx="842" cy="36783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BB51913-B16D-46CC-84A2-603B27AA490F}"/>
              </a:ext>
            </a:extLst>
          </p:cNvPr>
          <p:cNvCxnSpPr>
            <a:cxnSpLocks/>
          </p:cNvCxnSpPr>
          <p:nvPr/>
        </p:nvCxnSpPr>
        <p:spPr>
          <a:xfrm>
            <a:off x="11336526" y="4515427"/>
            <a:ext cx="842" cy="36783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E15CC850-F0CC-4435-BBD8-E5A98F3FC412}"/>
              </a:ext>
            </a:extLst>
          </p:cNvPr>
          <p:cNvCxnSpPr>
            <a:cxnSpLocks/>
          </p:cNvCxnSpPr>
          <p:nvPr/>
        </p:nvCxnSpPr>
        <p:spPr>
          <a:xfrm>
            <a:off x="11183705" y="4515427"/>
            <a:ext cx="842" cy="36783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1132;p105">
            <a:extLst>
              <a:ext uri="{FF2B5EF4-FFF2-40B4-BE49-F238E27FC236}">
                <a16:creationId xmlns:a16="http://schemas.microsoft.com/office/drawing/2014/main" id="{D847C873-E985-40FE-8192-2071BFE93E9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6362" t="34800" r="5198" b="4164"/>
          <a:stretch/>
        </p:blipFill>
        <p:spPr>
          <a:xfrm rot="5400000">
            <a:off x="1981277" y="4292042"/>
            <a:ext cx="585936" cy="9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31;p105">
            <a:extLst>
              <a:ext uri="{FF2B5EF4-FFF2-40B4-BE49-F238E27FC236}">
                <a16:creationId xmlns:a16="http://schemas.microsoft.com/office/drawing/2014/main" id="{BF4A6CF7-9175-4486-B0E5-D36C7DAFD1F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rot="5400000">
            <a:off x="6608229" y="3174307"/>
            <a:ext cx="653459" cy="887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07;p104">
            <a:extLst>
              <a:ext uri="{FF2B5EF4-FFF2-40B4-BE49-F238E27FC236}">
                <a16:creationId xmlns:a16="http://schemas.microsoft.com/office/drawing/2014/main" id="{42CC36C8-36F8-4D1D-A27C-E85E6A8BC06F}"/>
              </a:ext>
            </a:extLst>
          </p:cNvPr>
          <p:cNvGrpSpPr/>
          <p:nvPr/>
        </p:nvGrpSpPr>
        <p:grpSpPr>
          <a:xfrm rot="10800000">
            <a:off x="10417379" y="3204524"/>
            <a:ext cx="852965" cy="574360"/>
            <a:chOff x="2589" y="1723"/>
            <a:chExt cx="361" cy="233"/>
          </a:xfrm>
          <a:solidFill>
            <a:schemeClr val="accent1">
              <a:lumMod val="75000"/>
            </a:schemeClr>
          </a:solidFill>
        </p:grpSpPr>
        <p:sp>
          <p:nvSpPr>
            <p:cNvPr id="12" name="Google Shape;1108;p104">
              <a:extLst>
                <a:ext uri="{FF2B5EF4-FFF2-40B4-BE49-F238E27FC236}">
                  <a16:creationId xmlns:a16="http://schemas.microsoft.com/office/drawing/2014/main" id="{53DFD3D4-7E32-4A10-9A6E-67C9745CF63B}"/>
                </a:ext>
              </a:extLst>
            </p:cNvPr>
            <p:cNvSpPr/>
            <p:nvPr/>
          </p:nvSpPr>
          <p:spPr>
            <a:xfrm>
              <a:off x="2783" y="1939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0"/>
                  </a:moveTo>
                  <a:lnTo>
                    <a:pt x="118356" y="112941"/>
                  </a:lnTo>
                  <a:lnTo>
                    <a:pt x="103561" y="112941"/>
                  </a:lnTo>
                  <a:lnTo>
                    <a:pt x="98630" y="77647"/>
                  </a:lnTo>
                  <a:lnTo>
                    <a:pt x="27945" y="77647"/>
                  </a:lnTo>
                  <a:lnTo>
                    <a:pt x="27945" y="98823"/>
                  </a:lnTo>
                  <a:lnTo>
                    <a:pt x="23013" y="98823"/>
                  </a:lnTo>
                  <a:lnTo>
                    <a:pt x="19726" y="84705"/>
                  </a:lnTo>
                  <a:lnTo>
                    <a:pt x="18082" y="77647"/>
                  </a:lnTo>
                  <a:lnTo>
                    <a:pt x="9863" y="77647"/>
                  </a:lnTo>
                  <a:lnTo>
                    <a:pt x="4931" y="63529"/>
                  </a:lnTo>
                  <a:lnTo>
                    <a:pt x="0" y="63529"/>
                  </a:lnTo>
                  <a:lnTo>
                    <a:pt x="0" y="56470"/>
                  </a:lnTo>
                  <a:lnTo>
                    <a:pt x="3287" y="42352"/>
                  </a:lnTo>
                  <a:lnTo>
                    <a:pt x="9863" y="28235"/>
                  </a:lnTo>
                  <a:lnTo>
                    <a:pt x="18082" y="28235"/>
                  </a:lnTo>
                  <a:lnTo>
                    <a:pt x="19726" y="28235"/>
                  </a:lnTo>
                  <a:lnTo>
                    <a:pt x="21369" y="7058"/>
                  </a:lnTo>
                  <a:lnTo>
                    <a:pt x="26301" y="7058"/>
                  </a:lnTo>
                  <a:lnTo>
                    <a:pt x="26301" y="21176"/>
                  </a:lnTo>
                  <a:lnTo>
                    <a:pt x="41095" y="21176"/>
                  </a:lnTo>
                  <a:lnTo>
                    <a:pt x="46027" y="0"/>
                  </a:lnTo>
                  <a:lnTo>
                    <a:pt x="118356" y="0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09;p104">
              <a:extLst>
                <a:ext uri="{FF2B5EF4-FFF2-40B4-BE49-F238E27FC236}">
                  <a16:creationId xmlns:a16="http://schemas.microsoft.com/office/drawing/2014/main" id="{FE8B897F-DE63-43E3-BE58-D4188B942E91}"/>
                </a:ext>
              </a:extLst>
            </p:cNvPr>
            <p:cNvSpPr/>
            <p:nvPr/>
          </p:nvSpPr>
          <p:spPr>
            <a:xfrm>
              <a:off x="2785" y="1723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112941"/>
                  </a:moveTo>
                  <a:lnTo>
                    <a:pt x="118356" y="0"/>
                  </a:lnTo>
                  <a:lnTo>
                    <a:pt x="103561" y="0"/>
                  </a:lnTo>
                  <a:lnTo>
                    <a:pt x="98630" y="28235"/>
                  </a:lnTo>
                  <a:lnTo>
                    <a:pt x="27945" y="28235"/>
                  </a:lnTo>
                  <a:lnTo>
                    <a:pt x="27945" y="7058"/>
                  </a:lnTo>
                  <a:lnTo>
                    <a:pt x="23013" y="7058"/>
                  </a:lnTo>
                  <a:lnTo>
                    <a:pt x="19726" y="21176"/>
                  </a:lnTo>
                  <a:lnTo>
                    <a:pt x="18082" y="28235"/>
                  </a:lnTo>
                  <a:lnTo>
                    <a:pt x="9863" y="28235"/>
                  </a:lnTo>
                  <a:lnTo>
                    <a:pt x="4931" y="42352"/>
                  </a:lnTo>
                  <a:lnTo>
                    <a:pt x="0" y="42352"/>
                  </a:lnTo>
                  <a:lnTo>
                    <a:pt x="0" y="56470"/>
                  </a:lnTo>
                  <a:lnTo>
                    <a:pt x="3287" y="63529"/>
                  </a:lnTo>
                  <a:lnTo>
                    <a:pt x="9863" y="77647"/>
                  </a:lnTo>
                  <a:lnTo>
                    <a:pt x="18082" y="77647"/>
                  </a:lnTo>
                  <a:lnTo>
                    <a:pt x="19726" y="84705"/>
                  </a:lnTo>
                  <a:lnTo>
                    <a:pt x="21369" y="98823"/>
                  </a:lnTo>
                  <a:lnTo>
                    <a:pt x="26301" y="98823"/>
                  </a:lnTo>
                  <a:lnTo>
                    <a:pt x="26301" y="84705"/>
                  </a:lnTo>
                  <a:lnTo>
                    <a:pt x="41095" y="84705"/>
                  </a:lnTo>
                  <a:lnTo>
                    <a:pt x="46027" y="112941"/>
                  </a:lnTo>
                  <a:lnTo>
                    <a:pt x="118356" y="112941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10;p104">
              <a:extLst>
                <a:ext uri="{FF2B5EF4-FFF2-40B4-BE49-F238E27FC236}">
                  <a16:creationId xmlns:a16="http://schemas.microsoft.com/office/drawing/2014/main" id="{CFCD9944-4946-4DA3-BD04-4BF21203FBFC}"/>
                </a:ext>
              </a:extLst>
            </p:cNvPr>
            <p:cNvSpPr/>
            <p:nvPr/>
          </p:nvSpPr>
          <p:spPr>
            <a:xfrm>
              <a:off x="2589" y="1733"/>
              <a:ext cx="361" cy="2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016" y="51014"/>
                  </a:moveTo>
                  <a:lnTo>
                    <a:pt x="114016" y="45217"/>
                  </a:lnTo>
                  <a:lnTo>
                    <a:pt x="115013" y="45217"/>
                  </a:lnTo>
                  <a:lnTo>
                    <a:pt x="115013" y="26086"/>
                  </a:lnTo>
                  <a:lnTo>
                    <a:pt x="114016" y="24347"/>
                  </a:lnTo>
                  <a:lnTo>
                    <a:pt x="107036" y="24347"/>
                  </a:lnTo>
                  <a:lnTo>
                    <a:pt x="96066" y="45797"/>
                  </a:lnTo>
                  <a:lnTo>
                    <a:pt x="87423" y="45797"/>
                  </a:lnTo>
                  <a:lnTo>
                    <a:pt x="87423" y="0"/>
                  </a:lnTo>
                  <a:lnTo>
                    <a:pt x="78116" y="0"/>
                  </a:lnTo>
                  <a:lnTo>
                    <a:pt x="58171" y="41739"/>
                  </a:lnTo>
                  <a:lnTo>
                    <a:pt x="54847" y="41739"/>
                  </a:lnTo>
                  <a:lnTo>
                    <a:pt x="51523" y="42898"/>
                  </a:lnTo>
                  <a:lnTo>
                    <a:pt x="47534" y="44057"/>
                  </a:lnTo>
                  <a:lnTo>
                    <a:pt x="43545" y="46376"/>
                  </a:lnTo>
                  <a:lnTo>
                    <a:pt x="38227" y="49855"/>
                  </a:lnTo>
                  <a:lnTo>
                    <a:pt x="31911" y="51594"/>
                  </a:lnTo>
                  <a:lnTo>
                    <a:pt x="26925" y="52173"/>
                  </a:lnTo>
                  <a:lnTo>
                    <a:pt x="18947" y="52753"/>
                  </a:lnTo>
                  <a:lnTo>
                    <a:pt x="12963" y="53913"/>
                  </a:lnTo>
                  <a:lnTo>
                    <a:pt x="8642" y="55652"/>
                  </a:lnTo>
                  <a:lnTo>
                    <a:pt x="6648" y="57971"/>
                  </a:lnTo>
                  <a:lnTo>
                    <a:pt x="5318" y="59710"/>
                  </a:lnTo>
                  <a:lnTo>
                    <a:pt x="0" y="60289"/>
                  </a:lnTo>
                  <a:lnTo>
                    <a:pt x="5318" y="60289"/>
                  </a:lnTo>
                  <a:lnTo>
                    <a:pt x="7977" y="63188"/>
                  </a:lnTo>
                  <a:lnTo>
                    <a:pt x="10637" y="65507"/>
                  </a:lnTo>
                  <a:lnTo>
                    <a:pt x="15290" y="66666"/>
                  </a:lnTo>
                  <a:lnTo>
                    <a:pt x="35567" y="70144"/>
                  </a:lnTo>
                  <a:lnTo>
                    <a:pt x="38559" y="71304"/>
                  </a:lnTo>
                  <a:lnTo>
                    <a:pt x="42548" y="73043"/>
                  </a:lnTo>
                  <a:lnTo>
                    <a:pt x="44875" y="75362"/>
                  </a:lnTo>
                  <a:lnTo>
                    <a:pt x="46537" y="76521"/>
                  </a:lnTo>
                  <a:lnTo>
                    <a:pt x="50193" y="77681"/>
                  </a:lnTo>
                  <a:lnTo>
                    <a:pt x="58171" y="78260"/>
                  </a:lnTo>
                  <a:lnTo>
                    <a:pt x="78116" y="119420"/>
                  </a:lnTo>
                  <a:lnTo>
                    <a:pt x="87423" y="119420"/>
                  </a:lnTo>
                  <a:lnTo>
                    <a:pt x="87423" y="74202"/>
                  </a:lnTo>
                  <a:lnTo>
                    <a:pt x="95734" y="74202"/>
                  </a:lnTo>
                  <a:lnTo>
                    <a:pt x="107036" y="96811"/>
                  </a:lnTo>
                  <a:lnTo>
                    <a:pt x="113684" y="96811"/>
                  </a:lnTo>
                  <a:lnTo>
                    <a:pt x="115013" y="94492"/>
                  </a:lnTo>
                  <a:lnTo>
                    <a:pt x="115013" y="74782"/>
                  </a:lnTo>
                  <a:lnTo>
                    <a:pt x="113684" y="74782"/>
                  </a:lnTo>
                  <a:lnTo>
                    <a:pt x="113684" y="69565"/>
                  </a:lnTo>
                  <a:lnTo>
                    <a:pt x="105041" y="69565"/>
                  </a:lnTo>
                  <a:lnTo>
                    <a:pt x="105041" y="68405"/>
                  </a:lnTo>
                  <a:lnTo>
                    <a:pt x="110027" y="68405"/>
                  </a:lnTo>
                  <a:lnTo>
                    <a:pt x="116675" y="65507"/>
                  </a:lnTo>
                  <a:lnTo>
                    <a:pt x="116675" y="61449"/>
                  </a:lnTo>
                  <a:lnTo>
                    <a:pt x="119667" y="61449"/>
                  </a:lnTo>
                  <a:lnTo>
                    <a:pt x="119667" y="59710"/>
                  </a:lnTo>
                  <a:lnTo>
                    <a:pt x="116675" y="59710"/>
                  </a:lnTo>
                  <a:lnTo>
                    <a:pt x="116675" y="55652"/>
                  </a:lnTo>
                  <a:lnTo>
                    <a:pt x="109030" y="52173"/>
                  </a:lnTo>
                  <a:lnTo>
                    <a:pt x="105041" y="52173"/>
                  </a:lnTo>
                  <a:lnTo>
                    <a:pt x="105373" y="51594"/>
                  </a:lnTo>
                  <a:lnTo>
                    <a:pt x="114016" y="51014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Google Shape;1131;p105">
            <a:extLst>
              <a:ext uri="{FF2B5EF4-FFF2-40B4-BE49-F238E27FC236}">
                <a16:creationId xmlns:a16="http://schemas.microsoft.com/office/drawing/2014/main" id="{DF189317-C38F-4413-AB85-17D62E4EAE3B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4541585" y="4247712"/>
            <a:ext cx="653459" cy="887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107;p104">
            <a:extLst>
              <a:ext uri="{FF2B5EF4-FFF2-40B4-BE49-F238E27FC236}">
                <a16:creationId xmlns:a16="http://schemas.microsoft.com/office/drawing/2014/main" id="{73227D53-2968-4C46-AC42-17EEBC34884A}"/>
              </a:ext>
            </a:extLst>
          </p:cNvPr>
          <p:cNvGrpSpPr/>
          <p:nvPr/>
        </p:nvGrpSpPr>
        <p:grpSpPr>
          <a:xfrm rot="10800000">
            <a:off x="10427069" y="4485512"/>
            <a:ext cx="852965" cy="574360"/>
            <a:chOff x="2589" y="1723"/>
            <a:chExt cx="361" cy="233"/>
          </a:xfrm>
          <a:solidFill>
            <a:schemeClr val="accent1">
              <a:lumMod val="75000"/>
            </a:schemeClr>
          </a:solidFill>
        </p:grpSpPr>
        <p:sp>
          <p:nvSpPr>
            <p:cNvPr id="17" name="Google Shape;1108;p104">
              <a:extLst>
                <a:ext uri="{FF2B5EF4-FFF2-40B4-BE49-F238E27FC236}">
                  <a16:creationId xmlns:a16="http://schemas.microsoft.com/office/drawing/2014/main" id="{D0A30EA2-0649-414A-897D-0C4DE4AA5AE1}"/>
                </a:ext>
              </a:extLst>
            </p:cNvPr>
            <p:cNvSpPr/>
            <p:nvPr/>
          </p:nvSpPr>
          <p:spPr>
            <a:xfrm>
              <a:off x="2783" y="1939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0"/>
                  </a:moveTo>
                  <a:lnTo>
                    <a:pt x="118356" y="112941"/>
                  </a:lnTo>
                  <a:lnTo>
                    <a:pt x="103561" y="112941"/>
                  </a:lnTo>
                  <a:lnTo>
                    <a:pt x="98630" y="77647"/>
                  </a:lnTo>
                  <a:lnTo>
                    <a:pt x="27945" y="77647"/>
                  </a:lnTo>
                  <a:lnTo>
                    <a:pt x="27945" y="98823"/>
                  </a:lnTo>
                  <a:lnTo>
                    <a:pt x="23013" y="98823"/>
                  </a:lnTo>
                  <a:lnTo>
                    <a:pt x="19726" y="84705"/>
                  </a:lnTo>
                  <a:lnTo>
                    <a:pt x="18082" y="77647"/>
                  </a:lnTo>
                  <a:lnTo>
                    <a:pt x="9863" y="77647"/>
                  </a:lnTo>
                  <a:lnTo>
                    <a:pt x="4931" y="63529"/>
                  </a:lnTo>
                  <a:lnTo>
                    <a:pt x="0" y="63529"/>
                  </a:lnTo>
                  <a:lnTo>
                    <a:pt x="0" y="56470"/>
                  </a:lnTo>
                  <a:lnTo>
                    <a:pt x="3287" y="42352"/>
                  </a:lnTo>
                  <a:lnTo>
                    <a:pt x="9863" y="28235"/>
                  </a:lnTo>
                  <a:lnTo>
                    <a:pt x="18082" y="28235"/>
                  </a:lnTo>
                  <a:lnTo>
                    <a:pt x="19726" y="28235"/>
                  </a:lnTo>
                  <a:lnTo>
                    <a:pt x="21369" y="7058"/>
                  </a:lnTo>
                  <a:lnTo>
                    <a:pt x="26301" y="7058"/>
                  </a:lnTo>
                  <a:lnTo>
                    <a:pt x="26301" y="21176"/>
                  </a:lnTo>
                  <a:lnTo>
                    <a:pt x="41095" y="21176"/>
                  </a:lnTo>
                  <a:lnTo>
                    <a:pt x="46027" y="0"/>
                  </a:lnTo>
                  <a:lnTo>
                    <a:pt x="118356" y="0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09;p104">
              <a:extLst>
                <a:ext uri="{FF2B5EF4-FFF2-40B4-BE49-F238E27FC236}">
                  <a16:creationId xmlns:a16="http://schemas.microsoft.com/office/drawing/2014/main" id="{404488AD-F997-436F-A692-473EDCAF5EEE}"/>
                </a:ext>
              </a:extLst>
            </p:cNvPr>
            <p:cNvSpPr/>
            <p:nvPr/>
          </p:nvSpPr>
          <p:spPr>
            <a:xfrm>
              <a:off x="2785" y="1723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112941"/>
                  </a:moveTo>
                  <a:lnTo>
                    <a:pt x="118356" y="0"/>
                  </a:lnTo>
                  <a:lnTo>
                    <a:pt x="103561" y="0"/>
                  </a:lnTo>
                  <a:lnTo>
                    <a:pt x="98630" y="28235"/>
                  </a:lnTo>
                  <a:lnTo>
                    <a:pt x="27945" y="28235"/>
                  </a:lnTo>
                  <a:lnTo>
                    <a:pt x="27945" y="7058"/>
                  </a:lnTo>
                  <a:lnTo>
                    <a:pt x="23013" y="7058"/>
                  </a:lnTo>
                  <a:lnTo>
                    <a:pt x="19726" y="21176"/>
                  </a:lnTo>
                  <a:lnTo>
                    <a:pt x="18082" y="28235"/>
                  </a:lnTo>
                  <a:lnTo>
                    <a:pt x="9863" y="28235"/>
                  </a:lnTo>
                  <a:lnTo>
                    <a:pt x="4931" y="42352"/>
                  </a:lnTo>
                  <a:lnTo>
                    <a:pt x="0" y="42352"/>
                  </a:lnTo>
                  <a:lnTo>
                    <a:pt x="0" y="56470"/>
                  </a:lnTo>
                  <a:lnTo>
                    <a:pt x="3287" y="63529"/>
                  </a:lnTo>
                  <a:lnTo>
                    <a:pt x="9863" y="77647"/>
                  </a:lnTo>
                  <a:lnTo>
                    <a:pt x="18082" y="77647"/>
                  </a:lnTo>
                  <a:lnTo>
                    <a:pt x="19726" y="84705"/>
                  </a:lnTo>
                  <a:lnTo>
                    <a:pt x="21369" y="98823"/>
                  </a:lnTo>
                  <a:lnTo>
                    <a:pt x="26301" y="98823"/>
                  </a:lnTo>
                  <a:lnTo>
                    <a:pt x="26301" y="84705"/>
                  </a:lnTo>
                  <a:lnTo>
                    <a:pt x="41095" y="84705"/>
                  </a:lnTo>
                  <a:lnTo>
                    <a:pt x="46027" y="112941"/>
                  </a:lnTo>
                  <a:lnTo>
                    <a:pt x="118356" y="112941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10;p104">
              <a:extLst>
                <a:ext uri="{FF2B5EF4-FFF2-40B4-BE49-F238E27FC236}">
                  <a16:creationId xmlns:a16="http://schemas.microsoft.com/office/drawing/2014/main" id="{5A1FC8D3-06D6-452F-B6B7-F729303485DA}"/>
                </a:ext>
              </a:extLst>
            </p:cNvPr>
            <p:cNvSpPr/>
            <p:nvPr/>
          </p:nvSpPr>
          <p:spPr>
            <a:xfrm>
              <a:off x="2589" y="1733"/>
              <a:ext cx="361" cy="2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016" y="51014"/>
                  </a:moveTo>
                  <a:lnTo>
                    <a:pt x="114016" y="45217"/>
                  </a:lnTo>
                  <a:lnTo>
                    <a:pt x="115013" y="45217"/>
                  </a:lnTo>
                  <a:lnTo>
                    <a:pt x="115013" y="26086"/>
                  </a:lnTo>
                  <a:lnTo>
                    <a:pt x="114016" y="24347"/>
                  </a:lnTo>
                  <a:lnTo>
                    <a:pt x="107036" y="24347"/>
                  </a:lnTo>
                  <a:lnTo>
                    <a:pt x="96066" y="45797"/>
                  </a:lnTo>
                  <a:lnTo>
                    <a:pt x="87423" y="45797"/>
                  </a:lnTo>
                  <a:lnTo>
                    <a:pt x="87423" y="0"/>
                  </a:lnTo>
                  <a:lnTo>
                    <a:pt x="78116" y="0"/>
                  </a:lnTo>
                  <a:lnTo>
                    <a:pt x="58171" y="41739"/>
                  </a:lnTo>
                  <a:lnTo>
                    <a:pt x="54847" y="41739"/>
                  </a:lnTo>
                  <a:lnTo>
                    <a:pt x="51523" y="42898"/>
                  </a:lnTo>
                  <a:lnTo>
                    <a:pt x="47534" y="44057"/>
                  </a:lnTo>
                  <a:lnTo>
                    <a:pt x="43545" y="46376"/>
                  </a:lnTo>
                  <a:lnTo>
                    <a:pt x="38227" y="49855"/>
                  </a:lnTo>
                  <a:lnTo>
                    <a:pt x="31911" y="51594"/>
                  </a:lnTo>
                  <a:lnTo>
                    <a:pt x="26925" y="52173"/>
                  </a:lnTo>
                  <a:lnTo>
                    <a:pt x="18947" y="52753"/>
                  </a:lnTo>
                  <a:lnTo>
                    <a:pt x="12963" y="53913"/>
                  </a:lnTo>
                  <a:lnTo>
                    <a:pt x="8642" y="55652"/>
                  </a:lnTo>
                  <a:lnTo>
                    <a:pt x="6648" y="57971"/>
                  </a:lnTo>
                  <a:lnTo>
                    <a:pt x="5318" y="59710"/>
                  </a:lnTo>
                  <a:lnTo>
                    <a:pt x="0" y="60289"/>
                  </a:lnTo>
                  <a:lnTo>
                    <a:pt x="5318" y="60289"/>
                  </a:lnTo>
                  <a:lnTo>
                    <a:pt x="7977" y="63188"/>
                  </a:lnTo>
                  <a:lnTo>
                    <a:pt x="10637" y="65507"/>
                  </a:lnTo>
                  <a:lnTo>
                    <a:pt x="15290" y="66666"/>
                  </a:lnTo>
                  <a:lnTo>
                    <a:pt x="35567" y="70144"/>
                  </a:lnTo>
                  <a:lnTo>
                    <a:pt x="38559" y="71304"/>
                  </a:lnTo>
                  <a:lnTo>
                    <a:pt x="42548" y="73043"/>
                  </a:lnTo>
                  <a:lnTo>
                    <a:pt x="44875" y="75362"/>
                  </a:lnTo>
                  <a:lnTo>
                    <a:pt x="46537" y="76521"/>
                  </a:lnTo>
                  <a:lnTo>
                    <a:pt x="50193" y="77681"/>
                  </a:lnTo>
                  <a:lnTo>
                    <a:pt x="58171" y="78260"/>
                  </a:lnTo>
                  <a:lnTo>
                    <a:pt x="78116" y="119420"/>
                  </a:lnTo>
                  <a:lnTo>
                    <a:pt x="87423" y="119420"/>
                  </a:lnTo>
                  <a:lnTo>
                    <a:pt x="87423" y="74202"/>
                  </a:lnTo>
                  <a:lnTo>
                    <a:pt x="95734" y="74202"/>
                  </a:lnTo>
                  <a:lnTo>
                    <a:pt x="107036" y="96811"/>
                  </a:lnTo>
                  <a:lnTo>
                    <a:pt x="113684" y="96811"/>
                  </a:lnTo>
                  <a:lnTo>
                    <a:pt x="115013" y="94492"/>
                  </a:lnTo>
                  <a:lnTo>
                    <a:pt x="115013" y="74782"/>
                  </a:lnTo>
                  <a:lnTo>
                    <a:pt x="113684" y="74782"/>
                  </a:lnTo>
                  <a:lnTo>
                    <a:pt x="113684" y="69565"/>
                  </a:lnTo>
                  <a:lnTo>
                    <a:pt x="105041" y="69565"/>
                  </a:lnTo>
                  <a:lnTo>
                    <a:pt x="105041" y="68405"/>
                  </a:lnTo>
                  <a:lnTo>
                    <a:pt x="110027" y="68405"/>
                  </a:lnTo>
                  <a:lnTo>
                    <a:pt x="116675" y="65507"/>
                  </a:lnTo>
                  <a:lnTo>
                    <a:pt x="116675" y="61449"/>
                  </a:lnTo>
                  <a:lnTo>
                    <a:pt x="119667" y="61449"/>
                  </a:lnTo>
                  <a:lnTo>
                    <a:pt x="119667" y="59710"/>
                  </a:lnTo>
                  <a:lnTo>
                    <a:pt x="116675" y="59710"/>
                  </a:lnTo>
                  <a:lnTo>
                    <a:pt x="116675" y="55652"/>
                  </a:lnTo>
                  <a:lnTo>
                    <a:pt x="109030" y="52173"/>
                  </a:lnTo>
                  <a:lnTo>
                    <a:pt x="105041" y="52173"/>
                  </a:lnTo>
                  <a:lnTo>
                    <a:pt x="105373" y="51594"/>
                  </a:lnTo>
                  <a:lnTo>
                    <a:pt x="114016" y="51014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1107;p104">
            <a:extLst>
              <a:ext uri="{FF2B5EF4-FFF2-40B4-BE49-F238E27FC236}">
                <a16:creationId xmlns:a16="http://schemas.microsoft.com/office/drawing/2014/main" id="{431D7EF8-BE12-42AE-95A4-D8DD093172D0}"/>
              </a:ext>
            </a:extLst>
          </p:cNvPr>
          <p:cNvGrpSpPr/>
          <p:nvPr/>
        </p:nvGrpSpPr>
        <p:grpSpPr>
          <a:xfrm rot="10800000">
            <a:off x="8769303" y="3261916"/>
            <a:ext cx="852965" cy="574360"/>
            <a:chOff x="2589" y="1723"/>
            <a:chExt cx="361" cy="233"/>
          </a:xfrm>
          <a:solidFill>
            <a:schemeClr val="accent1">
              <a:lumMod val="75000"/>
            </a:schemeClr>
          </a:solidFill>
        </p:grpSpPr>
        <p:sp>
          <p:nvSpPr>
            <p:cNvPr id="21" name="Google Shape;1108;p104">
              <a:extLst>
                <a:ext uri="{FF2B5EF4-FFF2-40B4-BE49-F238E27FC236}">
                  <a16:creationId xmlns:a16="http://schemas.microsoft.com/office/drawing/2014/main" id="{0AAAF1FA-C38C-4E5A-8DC1-9F1B377D8B22}"/>
                </a:ext>
              </a:extLst>
            </p:cNvPr>
            <p:cNvSpPr/>
            <p:nvPr/>
          </p:nvSpPr>
          <p:spPr>
            <a:xfrm>
              <a:off x="2783" y="1939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0"/>
                  </a:moveTo>
                  <a:lnTo>
                    <a:pt x="118356" y="112941"/>
                  </a:lnTo>
                  <a:lnTo>
                    <a:pt x="103561" y="112941"/>
                  </a:lnTo>
                  <a:lnTo>
                    <a:pt x="98630" y="77647"/>
                  </a:lnTo>
                  <a:lnTo>
                    <a:pt x="27945" y="77647"/>
                  </a:lnTo>
                  <a:lnTo>
                    <a:pt x="27945" y="98823"/>
                  </a:lnTo>
                  <a:lnTo>
                    <a:pt x="23013" y="98823"/>
                  </a:lnTo>
                  <a:lnTo>
                    <a:pt x="19726" y="84705"/>
                  </a:lnTo>
                  <a:lnTo>
                    <a:pt x="18082" y="77647"/>
                  </a:lnTo>
                  <a:lnTo>
                    <a:pt x="9863" y="77647"/>
                  </a:lnTo>
                  <a:lnTo>
                    <a:pt x="4931" y="63529"/>
                  </a:lnTo>
                  <a:lnTo>
                    <a:pt x="0" y="63529"/>
                  </a:lnTo>
                  <a:lnTo>
                    <a:pt x="0" y="56470"/>
                  </a:lnTo>
                  <a:lnTo>
                    <a:pt x="3287" y="42352"/>
                  </a:lnTo>
                  <a:lnTo>
                    <a:pt x="9863" y="28235"/>
                  </a:lnTo>
                  <a:lnTo>
                    <a:pt x="18082" y="28235"/>
                  </a:lnTo>
                  <a:lnTo>
                    <a:pt x="19726" y="28235"/>
                  </a:lnTo>
                  <a:lnTo>
                    <a:pt x="21369" y="7058"/>
                  </a:lnTo>
                  <a:lnTo>
                    <a:pt x="26301" y="7058"/>
                  </a:lnTo>
                  <a:lnTo>
                    <a:pt x="26301" y="21176"/>
                  </a:lnTo>
                  <a:lnTo>
                    <a:pt x="41095" y="21176"/>
                  </a:lnTo>
                  <a:lnTo>
                    <a:pt x="46027" y="0"/>
                  </a:lnTo>
                  <a:lnTo>
                    <a:pt x="118356" y="0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09;p104">
              <a:extLst>
                <a:ext uri="{FF2B5EF4-FFF2-40B4-BE49-F238E27FC236}">
                  <a16:creationId xmlns:a16="http://schemas.microsoft.com/office/drawing/2014/main" id="{C12D7F2B-AF9B-421B-A6BD-1781132E17CE}"/>
                </a:ext>
              </a:extLst>
            </p:cNvPr>
            <p:cNvSpPr/>
            <p:nvPr/>
          </p:nvSpPr>
          <p:spPr>
            <a:xfrm>
              <a:off x="2785" y="1723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112941"/>
                  </a:moveTo>
                  <a:lnTo>
                    <a:pt x="118356" y="0"/>
                  </a:lnTo>
                  <a:lnTo>
                    <a:pt x="103561" y="0"/>
                  </a:lnTo>
                  <a:lnTo>
                    <a:pt x="98630" y="28235"/>
                  </a:lnTo>
                  <a:lnTo>
                    <a:pt x="27945" y="28235"/>
                  </a:lnTo>
                  <a:lnTo>
                    <a:pt x="27945" y="7058"/>
                  </a:lnTo>
                  <a:lnTo>
                    <a:pt x="23013" y="7058"/>
                  </a:lnTo>
                  <a:lnTo>
                    <a:pt x="19726" y="21176"/>
                  </a:lnTo>
                  <a:lnTo>
                    <a:pt x="18082" y="28235"/>
                  </a:lnTo>
                  <a:lnTo>
                    <a:pt x="9863" y="28235"/>
                  </a:lnTo>
                  <a:lnTo>
                    <a:pt x="4931" y="42352"/>
                  </a:lnTo>
                  <a:lnTo>
                    <a:pt x="0" y="42352"/>
                  </a:lnTo>
                  <a:lnTo>
                    <a:pt x="0" y="56470"/>
                  </a:lnTo>
                  <a:lnTo>
                    <a:pt x="3287" y="63529"/>
                  </a:lnTo>
                  <a:lnTo>
                    <a:pt x="9863" y="77647"/>
                  </a:lnTo>
                  <a:lnTo>
                    <a:pt x="18082" y="77647"/>
                  </a:lnTo>
                  <a:lnTo>
                    <a:pt x="19726" y="84705"/>
                  </a:lnTo>
                  <a:lnTo>
                    <a:pt x="21369" y="98823"/>
                  </a:lnTo>
                  <a:lnTo>
                    <a:pt x="26301" y="98823"/>
                  </a:lnTo>
                  <a:lnTo>
                    <a:pt x="26301" y="84705"/>
                  </a:lnTo>
                  <a:lnTo>
                    <a:pt x="41095" y="84705"/>
                  </a:lnTo>
                  <a:lnTo>
                    <a:pt x="46027" y="112941"/>
                  </a:lnTo>
                  <a:lnTo>
                    <a:pt x="118356" y="112941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10;p104">
              <a:extLst>
                <a:ext uri="{FF2B5EF4-FFF2-40B4-BE49-F238E27FC236}">
                  <a16:creationId xmlns:a16="http://schemas.microsoft.com/office/drawing/2014/main" id="{033630E3-1AD7-4663-AB9A-7F49BA7CAFA2}"/>
                </a:ext>
              </a:extLst>
            </p:cNvPr>
            <p:cNvSpPr/>
            <p:nvPr/>
          </p:nvSpPr>
          <p:spPr>
            <a:xfrm>
              <a:off x="2589" y="1733"/>
              <a:ext cx="361" cy="2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016" y="51014"/>
                  </a:moveTo>
                  <a:lnTo>
                    <a:pt x="114016" y="45217"/>
                  </a:lnTo>
                  <a:lnTo>
                    <a:pt x="115013" y="45217"/>
                  </a:lnTo>
                  <a:lnTo>
                    <a:pt x="115013" y="26086"/>
                  </a:lnTo>
                  <a:lnTo>
                    <a:pt x="114016" y="24347"/>
                  </a:lnTo>
                  <a:lnTo>
                    <a:pt x="107036" y="24347"/>
                  </a:lnTo>
                  <a:lnTo>
                    <a:pt x="96066" y="45797"/>
                  </a:lnTo>
                  <a:lnTo>
                    <a:pt x="87423" y="45797"/>
                  </a:lnTo>
                  <a:lnTo>
                    <a:pt x="87423" y="0"/>
                  </a:lnTo>
                  <a:lnTo>
                    <a:pt x="78116" y="0"/>
                  </a:lnTo>
                  <a:lnTo>
                    <a:pt x="58171" y="41739"/>
                  </a:lnTo>
                  <a:lnTo>
                    <a:pt x="54847" y="41739"/>
                  </a:lnTo>
                  <a:lnTo>
                    <a:pt x="51523" y="42898"/>
                  </a:lnTo>
                  <a:lnTo>
                    <a:pt x="47534" y="44057"/>
                  </a:lnTo>
                  <a:lnTo>
                    <a:pt x="43545" y="46376"/>
                  </a:lnTo>
                  <a:lnTo>
                    <a:pt x="38227" y="49855"/>
                  </a:lnTo>
                  <a:lnTo>
                    <a:pt x="31911" y="51594"/>
                  </a:lnTo>
                  <a:lnTo>
                    <a:pt x="26925" y="52173"/>
                  </a:lnTo>
                  <a:lnTo>
                    <a:pt x="18947" y="52753"/>
                  </a:lnTo>
                  <a:lnTo>
                    <a:pt x="12963" y="53913"/>
                  </a:lnTo>
                  <a:lnTo>
                    <a:pt x="8642" y="55652"/>
                  </a:lnTo>
                  <a:lnTo>
                    <a:pt x="6648" y="57971"/>
                  </a:lnTo>
                  <a:lnTo>
                    <a:pt x="5318" y="59710"/>
                  </a:lnTo>
                  <a:lnTo>
                    <a:pt x="0" y="60289"/>
                  </a:lnTo>
                  <a:lnTo>
                    <a:pt x="5318" y="60289"/>
                  </a:lnTo>
                  <a:lnTo>
                    <a:pt x="7977" y="63188"/>
                  </a:lnTo>
                  <a:lnTo>
                    <a:pt x="10637" y="65507"/>
                  </a:lnTo>
                  <a:lnTo>
                    <a:pt x="15290" y="66666"/>
                  </a:lnTo>
                  <a:lnTo>
                    <a:pt x="35567" y="70144"/>
                  </a:lnTo>
                  <a:lnTo>
                    <a:pt x="38559" y="71304"/>
                  </a:lnTo>
                  <a:lnTo>
                    <a:pt x="42548" y="73043"/>
                  </a:lnTo>
                  <a:lnTo>
                    <a:pt x="44875" y="75362"/>
                  </a:lnTo>
                  <a:lnTo>
                    <a:pt x="46537" y="76521"/>
                  </a:lnTo>
                  <a:lnTo>
                    <a:pt x="50193" y="77681"/>
                  </a:lnTo>
                  <a:lnTo>
                    <a:pt x="58171" y="78260"/>
                  </a:lnTo>
                  <a:lnTo>
                    <a:pt x="78116" y="119420"/>
                  </a:lnTo>
                  <a:lnTo>
                    <a:pt x="87423" y="119420"/>
                  </a:lnTo>
                  <a:lnTo>
                    <a:pt x="87423" y="74202"/>
                  </a:lnTo>
                  <a:lnTo>
                    <a:pt x="95734" y="74202"/>
                  </a:lnTo>
                  <a:lnTo>
                    <a:pt x="107036" y="96811"/>
                  </a:lnTo>
                  <a:lnTo>
                    <a:pt x="113684" y="96811"/>
                  </a:lnTo>
                  <a:lnTo>
                    <a:pt x="115013" y="94492"/>
                  </a:lnTo>
                  <a:lnTo>
                    <a:pt x="115013" y="74782"/>
                  </a:lnTo>
                  <a:lnTo>
                    <a:pt x="113684" y="74782"/>
                  </a:lnTo>
                  <a:lnTo>
                    <a:pt x="113684" y="69565"/>
                  </a:lnTo>
                  <a:lnTo>
                    <a:pt x="105041" y="69565"/>
                  </a:lnTo>
                  <a:lnTo>
                    <a:pt x="105041" y="68405"/>
                  </a:lnTo>
                  <a:lnTo>
                    <a:pt x="110027" y="68405"/>
                  </a:lnTo>
                  <a:lnTo>
                    <a:pt x="116675" y="65507"/>
                  </a:lnTo>
                  <a:lnTo>
                    <a:pt x="116675" y="61449"/>
                  </a:lnTo>
                  <a:lnTo>
                    <a:pt x="119667" y="61449"/>
                  </a:lnTo>
                  <a:lnTo>
                    <a:pt x="119667" y="59710"/>
                  </a:lnTo>
                  <a:lnTo>
                    <a:pt x="116675" y="59710"/>
                  </a:lnTo>
                  <a:lnTo>
                    <a:pt x="116675" y="55652"/>
                  </a:lnTo>
                  <a:lnTo>
                    <a:pt x="109030" y="52173"/>
                  </a:lnTo>
                  <a:lnTo>
                    <a:pt x="105041" y="52173"/>
                  </a:lnTo>
                  <a:lnTo>
                    <a:pt x="105373" y="51594"/>
                  </a:lnTo>
                  <a:lnTo>
                    <a:pt x="114016" y="51014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1107;p104">
            <a:extLst>
              <a:ext uri="{FF2B5EF4-FFF2-40B4-BE49-F238E27FC236}">
                <a16:creationId xmlns:a16="http://schemas.microsoft.com/office/drawing/2014/main" id="{02B6B143-F172-49BB-91CC-C79B74E62FC6}"/>
              </a:ext>
            </a:extLst>
          </p:cNvPr>
          <p:cNvGrpSpPr/>
          <p:nvPr/>
        </p:nvGrpSpPr>
        <p:grpSpPr>
          <a:xfrm rot="10800000">
            <a:off x="8769304" y="4506465"/>
            <a:ext cx="852965" cy="574360"/>
            <a:chOff x="2589" y="1723"/>
            <a:chExt cx="361" cy="233"/>
          </a:xfrm>
          <a:solidFill>
            <a:schemeClr val="accent1">
              <a:lumMod val="75000"/>
            </a:schemeClr>
          </a:solidFill>
        </p:grpSpPr>
        <p:sp>
          <p:nvSpPr>
            <p:cNvPr id="25" name="Google Shape;1108;p104">
              <a:extLst>
                <a:ext uri="{FF2B5EF4-FFF2-40B4-BE49-F238E27FC236}">
                  <a16:creationId xmlns:a16="http://schemas.microsoft.com/office/drawing/2014/main" id="{154E4A31-BB87-4EB5-B1B5-ACB676E4695A}"/>
                </a:ext>
              </a:extLst>
            </p:cNvPr>
            <p:cNvSpPr/>
            <p:nvPr/>
          </p:nvSpPr>
          <p:spPr>
            <a:xfrm>
              <a:off x="2783" y="1939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0"/>
                  </a:moveTo>
                  <a:lnTo>
                    <a:pt x="118356" y="112941"/>
                  </a:lnTo>
                  <a:lnTo>
                    <a:pt x="103561" y="112941"/>
                  </a:lnTo>
                  <a:lnTo>
                    <a:pt x="98630" y="77647"/>
                  </a:lnTo>
                  <a:lnTo>
                    <a:pt x="27945" y="77647"/>
                  </a:lnTo>
                  <a:lnTo>
                    <a:pt x="27945" y="98823"/>
                  </a:lnTo>
                  <a:lnTo>
                    <a:pt x="23013" y="98823"/>
                  </a:lnTo>
                  <a:lnTo>
                    <a:pt x="19726" y="84705"/>
                  </a:lnTo>
                  <a:lnTo>
                    <a:pt x="18082" y="77647"/>
                  </a:lnTo>
                  <a:lnTo>
                    <a:pt x="9863" y="77647"/>
                  </a:lnTo>
                  <a:lnTo>
                    <a:pt x="4931" y="63529"/>
                  </a:lnTo>
                  <a:lnTo>
                    <a:pt x="0" y="63529"/>
                  </a:lnTo>
                  <a:lnTo>
                    <a:pt x="0" y="56470"/>
                  </a:lnTo>
                  <a:lnTo>
                    <a:pt x="3287" y="42352"/>
                  </a:lnTo>
                  <a:lnTo>
                    <a:pt x="9863" y="28235"/>
                  </a:lnTo>
                  <a:lnTo>
                    <a:pt x="18082" y="28235"/>
                  </a:lnTo>
                  <a:lnTo>
                    <a:pt x="19726" y="28235"/>
                  </a:lnTo>
                  <a:lnTo>
                    <a:pt x="21369" y="7058"/>
                  </a:lnTo>
                  <a:lnTo>
                    <a:pt x="26301" y="7058"/>
                  </a:lnTo>
                  <a:lnTo>
                    <a:pt x="26301" y="21176"/>
                  </a:lnTo>
                  <a:lnTo>
                    <a:pt x="41095" y="21176"/>
                  </a:lnTo>
                  <a:lnTo>
                    <a:pt x="46027" y="0"/>
                  </a:lnTo>
                  <a:lnTo>
                    <a:pt x="118356" y="0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109;p104">
              <a:extLst>
                <a:ext uri="{FF2B5EF4-FFF2-40B4-BE49-F238E27FC236}">
                  <a16:creationId xmlns:a16="http://schemas.microsoft.com/office/drawing/2014/main" id="{0878A5C9-E202-4F59-9D0A-0977E9005768}"/>
                </a:ext>
              </a:extLst>
            </p:cNvPr>
            <p:cNvSpPr/>
            <p:nvPr/>
          </p:nvSpPr>
          <p:spPr>
            <a:xfrm>
              <a:off x="2785" y="1723"/>
              <a:ext cx="73" cy="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56" y="112941"/>
                  </a:moveTo>
                  <a:lnTo>
                    <a:pt x="118356" y="0"/>
                  </a:lnTo>
                  <a:lnTo>
                    <a:pt x="103561" y="0"/>
                  </a:lnTo>
                  <a:lnTo>
                    <a:pt x="98630" y="28235"/>
                  </a:lnTo>
                  <a:lnTo>
                    <a:pt x="27945" y="28235"/>
                  </a:lnTo>
                  <a:lnTo>
                    <a:pt x="27945" y="7058"/>
                  </a:lnTo>
                  <a:lnTo>
                    <a:pt x="23013" y="7058"/>
                  </a:lnTo>
                  <a:lnTo>
                    <a:pt x="19726" y="21176"/>
                  </a:lnTo>
                  <a:lnTo>
                    <a:pt x="18082" y="28235"/>
                  </a:lnTo>
                  <a:lnTo>
                    <a:pt x="9863" y="28235"/>
                  </a:lnTo>
                  <a:lnTo>
                    <a:pt x="4931" y="42352"/>
                  </a:lnTo>
                  <a:lnTo>
                    <a:pt x="0" y="42352"/>
                  </a:lnTo>
                  <a:lnTo>
                    <a:pt x="0" y="56470"/>
                  </a:lnTo>
                  <a:lnTo>
                    <a:pt x="3287" y="63529"/>
                  </a:lnTo>
                  <a:lnTo>
                    <a:pt x="9863" y="77647"/>
                  </a:lnTo>
                  <a:lnTo>
                    <a:pt x="18082" y="77647"/>
                  </a:lnTo>
                  <a:lnTo>
                    <a:pt x="19726" y="84705"/>
                  </a:lnTo>
                  <a:lnTo>
                    <a:pt x="21369" y="98823"/>
                  </a:lnTo>
                  <a:lnTo>
                    <a:pt x="26301" y="98823"/>
                  </a:lnTo>
                  <a:lnTo>
                    <a:pt x="26301" y="84705"/>
                  </a:lnTo>
                  <a:lnTo>
                    <a:pt x="41095" y="84705"/>
                  </a:lnTo>
                  <a:lnTo>
                    <a:pt x="46027" y="112941"/>
                  </a:lnTo>
                  <a:lnTo>
                    <a:pt x="118356" y="112941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10;p104">
              <a:extLst>
                <a:ext uri="{FF2B5EF4-FFF2-40B4-BE49-F238E27FC236}">
                  <a16:creationId xmlns:a16="http://schemas.microsoft.com/office/drawing/2014/main" id="{89299EED-EFF0-40BD-9DBB-A89C22D5F662}"/>
                </a:ext>
              </a:extLst>
            </p:cNvPr>
            <p:cNvSpPr/>
            <p:nvPr/>
          </p:nvSpPr>
          <p:spPr>
            <a:xfrm>
              <a:off x="2589" y="1733"/>
              <a:ext cx="361" cy="2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016" y="51014"/>
                  </a:moveTo>
                  <a:lnTo>
                    <a:pt x="114016" y="45217"/>
                  </a:lnTo>
                  <a:lnTo>
                    <a:pt x="115013" y="45217"/>
                  </a:lnTo>
                  <a:lnTo>
                    <a:pt x="115013" y="26086"/>
                  </a:lnTo>
                  <a:lnTo>
                    <a:pt x="114016" y="24347"/>
                  </a:lnTo>
                  <a:lnTo>
                    <a:pt x="107036" y="24347"/>
                  </a:lnTo>
                  <a:lnTo>
                    <a:pt x="96066" y="45797"/>
                  </a:lnTo>
                  <a:lnTo>
                    <a:pt x="87423" y="45797"/>
                  </a:lnTo>
                  <a:lnTo>
                    <a:pt x="87423" y="0"/>
                  </a:lnTo>
                  <a:lnTo>
                    <a:pt x="78116" y="0"/>
                  </a:lnTo>
                  <a:lnTo>
                    <a:pt x="58171" y="41739"/>
                  </a:lnTo>
                  <a:lnTo>
                    <a:pt x="54847" y="41739"/>
                  </a:lnTo>
                  <a:lnTo>
                    <a:pt x="51523" y="42898"/>
                  </a:lnTo>
                  <a:lnTo>
                    <a:pt x="47534" y="44057"/>
                  </a:lnTo>
                  <a:lnTo>
                    <a:pt x="43545" y="46376"/>
                  </a:lnTo>
                  <a:lnTo>
                    <a:pt x="38227" y="49855"/>
                  </a:lnTo>
                  <a:lnTo>
                    <a:pt x="31911" y="51594"/>
                  </a:lnTo>
                  <a:lnTo>
                    <a:pt x="26925" y="52173"/>
                  </a:lnTo>
                  <a:lnTo>
                    <a:pt x="18947" y="52753"/>
                  </a:lnTo>
                  <a:lnTo>
                    <a:pt x="12963" y="53913"/>
                  </a:lnTo>
                  <a:lnTo>
                    <a:pt x="8642" y="55652"/>
                  </a:lnTo>
                  <a:lnTo>
                    <a:pt x="6648" y="57971"/>
                  </a:lnTo>
                  <a:lnTo>
                    <a:pt x="5318" y="59710"/>
                  </a:lnTo>
                  <a:lnTo>
                    <a:pt x="0" y="60289"/>
                  </a:lnTo>
                  <a:lnTo>
                    <a:pt x="5318" y="60289"/>
                  </a:lnTo>
                  <a:lnTo>
                    <a:pt x="7977" y="63188"/>
                  </a:lnTo>
                  <a:lnTo>
                    <a:pt x="10637" y="65507"/>
                  </a:lnTo>
                  <a:lnTo>
                    <a:pt x="15290" y="66666"/>
                  </a:lnTo>
                  <a:lnTo>
                    <a:pt x="35567" y="70144"/>
                  </a:lnTo>
                  <a:lnTo>
                    <a:pt x="38559" y="71304"/>
                  </a:lnTo>
                  <a:lnTo>
                    <a:pt x="42548" y="73043"/>
                  </a:lnTo>
                  <a:lnTo>
                    <a:pt x="44875" y="75362"/>
                  </a:lnTo>
                  <a:lnTo>
                    <a:pt x="46537" y="76521"/>
                  </a:lnTo>
                  <a:lnTo>
                    <a:pt x="50193" y="77681"/>
                  </a:lnTo>
                  <a:lnTo>
                    <a:pt x="58171" y="78260"/>
                  </a:lnTo>
                  <a:lnTo>
                    <a:pt x="78116" y="119420"/>
                  </a:lnTo>
                  <a:lnTo>
                    <a:pt x="87423" y="119420"/>
                  </a:lnTo>
                  <a:lnTo>
                    <a:pt x="87423" y="74202"/>
                  </a:lnTo>
                  <a:lnTo>
                    <a:pt x="95734" y="74202"/>
                  </a:lnTo>
                  <a:lnTo>
                    <a:pt x="107036" y="96811"/>
                  </a:lnTo>
                  <a:lnTo>
                    <a:pt x="113684" y="96811"/>
                  </a:lnTo>
                  <a:lnTo>
                    <a:pt x="115013" y="94492"/>
                  </a:lnTo>
                  <a:lnTo>
                    <a:pt x="115013" y="74782"/>
                  </a:lnTo>
                  <a:lnTo>
                    <a:pt x="113684" y="74782"/>
                  </a:lnTo>
                  <a:lnTo>
                    <a:pt x="113684" y="69565"/>
                  </a:lnTo>
                  <a:lnTo>
                    <a:pt x="105041" y="69565"/>
                  </a:lnTo>
                  <a:lnTo>
                    <a:pt x="105041" y="68405"/>
                  </a:lnTo>
                  <a:lnTo>
                    <a:pt x="110027" y="68405"/>
                  </a:lnTo>
                  <a:lnTo>
                    <a:pt x="116675" y="65507"/>
                  </a:lnTo>
                  <a:lnTo>
                    <a:pt x="116675" y="61449"/>
                  </a:lnTo>
                  <a:lnTo>
                    <a:pt x="119667" y="61449"/>
                  </a:lnTo>
                  <a:lnTo>
                    <a:pt x="119667" y="59710"/>
                  </a:lnTo>
                  <a:lnTo>
                    <a:pt x="116675" y="59710"/>
                  </a:lnTo>
                  <a:lnTo>
                    <a:pt x="116675" y="55652"/>
                  </a:lnTo>
                  <a:lnTo>
                    <a:pt x="109030" y="52173"/>
                  </a:lnTo>
                  <a:lnTo>
                    <a:pt x="105041" y="52173"/>
                  </a:lnTo>
                  <a:lnTo>
                    <a:pt x="105373" y="51594"/>
                  </a:lnTo>
                  <a:lnTo>
                    <a:pt x="114016" y="51014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Google Shape;1131;p105">
            <a:extLst>
              <a:ext uri="{FF2B5EF4-FFF2-40B4-BE49-F238E27FC236}">
                <a16:creationId xmlns:a16="http://schemas.microsoft.com/office/drawing/2014/main" id="{68AC7CE3-76C0-4F65-857E-64199D8A916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rot="5400000">
            <a:off x="6674679" y="4270617"/>
            <a:ext cx="653459" cy="8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31;p105">
            <a:extLst>
              <a:ext uri="{FF2B5EF4-FFF2-40B4-BE49-F238E27FC236}">
                <a16:creationId xmlns:a16="http://schemas.microsoft.com/office/drawing/2014/main" id="{257DCBCC-3D00-4744-BE33-2E5A311BB63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rot="5400000">
            <a:off x="5769268" y="3736211"/>
            <a:ext cx="653459" cy="8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31;p105">
            <a:extLst>
              <a:ext uri="{FF2B5EF4-FFF2-40B4-BE49-F238E27FC236}">
                <a16:creationId xmlns:a16="http://schemas.microsoft.com/office/drawing/2014/main" id="{4F1587ED-3952-452B-95DC-D96B4E81014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4541585" y="3166074"/>
            <a:ext cx="653459" cy="8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31;p105">
            <a:extLst>
              <a:ext uri="{FF2B5EF4-FFF2-40B4-BE49-F238E27FC236}">
                <a16:creationId xmlns:a16="http://schemas.microsoft.com/office/drawing/2014/main" id="{8E3B80B0-EE1D-4CE2-BCE2-6A8FA71769F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3543485" y="3174306"/>
            <a:ext cx="653459" cy="8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31;p105">
            <a:extLst>
              <a:ext uri="{FF2B5EF4-FFF2-40B4-BE49-F238E27FC236}">
                <a16:creationId xmlns:a16="http://schemas.microsoft.com/office/drawing/2014/main" id="{19F23BF1-5F96-4ABA-8EEA-882CD4AD349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3446065" y="4246713"/>
            <a:ext cx="653459" cy="8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32;p105">
            <a:extLst>
              <a:ext uri="{FF2B5EF4-FFF2-40B4-BE49-F238E27FC236}">
                <a16:creationId xmlns:a16="http://schemas.microsoft.com/office/drawing/2014/main" id="{BCD0819F-5BCF-4C1F-A945-8D626869EF2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6362" t="34800" r="5198" b="4164"/>
          <a:stretch/>
        </p:blipFill>
        <p:spPr>
          <a:xfrm rot="5400000">
            <a:off x="1981277" y="3131570"/>
            <a:ext cx="585936" cy="9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32;p105">
            <a:extLst>
              <a:ext uri="{FF2B5EF4-FFF2-40B4-BE49-F238E27FC236}">
                <a16:creationId xmlns:a16="http://schemas.microsoft.com/office/drawing/2014/main" id="{FE67531A-EAC8-4339-91D1-97CB8C14CF7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6362" t="34800" r="5198" b="4164"/>
          <a:stretch/>
        </p:blipFill>
        <p:spPr>
          <a:xfrm rot="5400000">
            <a:off x="677637" y="3092742"/>
            <a:ext cx="585936" cy="9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32;p105">
            <a:extLst>
              <a:ext uri="{FF2B5EF4-FFF2-40B4-BE49-F238E27FC236}">
                <a16:creationId xmlns:a16="http://schemas.microsoft.com/office/drawing/2014/main" id="{8803C141-1DD6-4855-9808-6A5CF2FCA8F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6362" t="34800" r="5198" b="4164"/>
          <a:stretch/>
        </p:blipFill>
        <p:spPr>
          <a:xfrm rot="5400000">
            <a:off x="677637" y="4273787"/>
            <a:ext cx="585936" cy="9004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3D9C10D-9ADA-4E45-A8C0-2145B8F4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875C61B3-4852-4BAE-A370-E8CEBC534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935743"/>
              </p:ext>
            </p:extLst>
          </p:nvPr>
        </p:nvGraphicFramePr>
        <p:xfrm>
          <a:off x="7640555" y="3259528"/>
          <a:ext cx="1042417" cy="65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611880" imgH="2185200" progId="Photoshop.Image.18">
                  <p:embed/>
                </p:oleObj>
              </mc:Choice>
              <mc:Fallback>
                <p:oleObj name="Image" r:id="rId4" imgW="3611880" imgH="2185200" progId="Photoshop.Image.18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75C61B3-4852-4BAE-A370-E8CEBC5348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40555" y="3259528"/>
                        <a:ext cx="1042417" cy="653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o 36">
            <a:extLst>
              <a:ext uri="{FF2B5EF4-FFF2-40B4-BE49-F238E27FC236}">
                <a16:creationId xmlns:a16="http://schemas.microsoft.com/office/drawing/2014/main" id="{B889F6C9-4D4D-44E2-B3E3-E227CAB10B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417129"/>
              </p:ext>
            </p:extLst>
          </p:nvPr>
        </p:nvGraphicFramePr>
        <p:xfrm>
          <a:off x="7637555" y="4402715"/>
          <a:ext cx="1042417" cy="65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3611880" imgH="2185200" progId="Photoshop.Image.18">
                  <p:embed/>
                </p:oleObj>
              </mc:Choice>
              <mc:Fallback>
                <p:oleObj name="Image" r:id="rId6" imgW="3611880" imgH="2185200" progId="Photoshop.Image.18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B889F6C9-4D4D-44E2-B3E3-E227CAB10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37555" y="4402715"/>
                        <a:ext cx="1042417" cy="653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962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OVERVIEW</a:t>
            </a:r>
            <a:br>
              <a:rPr lang="en-US" dirty="0"/>
            </a:br>
            <a:r>
              <a:rPr lang="en-US" dirty="0"/>
              <a:t>COMMANDER’S INTENT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F8C370-3952-43EF-952E-EC6BA9168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405" y="1785143"/>
            <a:ext cx="10515600" cy="4351338"/>
          </a:xfrm>
        </p:spPr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ATTRIT/DEGRADE OPFOR AIR DEFENSES 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HORNET2: SA-2 (DONKEY)  &amp; SA-11 (LOCUST)</a:t>
            </a:r>
          </a:p>
          <a:p>
            <a:r>
              <a:rPr lang="en-US" dirty="0"/>
              <a:t>DESTROY GROUND FACILITIES:</a:t>
            </a:r>
          </a:p>
          <a:p>
            <a:pPr lvl="1"/>
            <a:r>
              <a:rPr lang="en-US" dirty="0"/>
              <a:t>VIPER 1: </a:t>
            </a:r>
          </a:p>
          <a:p>
            <a:pPr lvl="2"/>
            <a:r>
              <a:rPr lang="en-US" dirty="0"/>
              <a:t>GECKO COMPLEX</a:t>
            </a:r>
          </a:p>
          <a:p>
            <a:pPr lvl="2"/>
            <a:r>
              <a:rPr lang="en-US" dirty="0"/>
              <a:t>SHEEP COMM TWR</a:t>
            </a:r>
          </a:p>
          <a:p>
            <a:pPr lvl="1"/>
            <a:r>
              <a:rPr lang="en-US" dirty="0"/>
              <a:t>COBRA 1: </a:t>
            </a:r>
          </a:p>
          <a:p>
            <a:pPr lvl="2"/>
            <a:r>
              <a:rPr lang="en-US" dirty="0"/>
              <a:t>SKUNK EWR</a:t>
            </a:r>
          </a:p>
          <a:p>
            <a:r>
              <a:rPr lang="en-US" dirty="0"/>
              <a:t>CDE</a:t>
            </a:r>
          </a:p>
          <a:p>
            <a:pPr lvl="1"/>
            <a:r>
              <a:rPr lang="en-US" dirty="0"/>
              <a:t>1 LOW. NO RESTRICTIONS IN WEAPON EMPLOYMENT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31C5315A-61F3-41E4-8D91-5F859423893E}" type="datetime1">
              <a:rPr lang="es-ES" smtClean="0"/>
              <a:pPr algn="l"/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237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GENERAL OVERVIEW</a:t>
            </a:r>
            <a:br>
              <a:rPr lang="en-US" dirty="0"/>
            </a:br>
            <a:r>
              <a:rPr lang="en-US" dirty="0"/>
              <a:t>RISK LEVEL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6</a:t>
            </a:fld>
            <a:endParaRPr lang="es-E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CC49E3-9AAF-4F52-B3CD-76D0FC39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824037"/>
            <a:ext cx="88487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GENERAL OVERVIEW</a:t>
            </a:r>
            <a:br>
              <a:rPr lang="en-US" dirty="0"/>
            </a:br>
            <a:r>
              <a:rPr lang="en-US" dirty="0"/>
              <a:t>BIG PICTURE</a:t>
            </a:r>
            <a:endParaRPr lang="es-E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0B7ACE26-4A9E-47A7-8BFE-7854C7DC8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77"/>
          <a:stretch/>
        </p:blipFill>
        <p:spPr>
          <a:xfrm>
            <a:off x="823026" y="1818029"/>
            <a:ext cx="10515600" cy="4351338"/>
          </a:xfrm>
          <a:prstGeom prst="rect">
            <a:avLst/>
          </a:prstGeom>
          <a:noFill/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7</a:t>
            </a:fld>
            <a:endParaRPr lang="es-E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21695"/>
              <a:gd name="adj6" fmla="val 105689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0B9A6535-68A4-44E3-9808-797759083611}"/>
              </a:ext>
            </a:extLst>
          </p:cNvPr>
          <p:cNvSpPr/>
          <p:nvPr/>
        </p:nvSpPr>
        <p:spPr>
          <a:xfrm>
            <a:off x="4142642" y="2195508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223008"/>
              <a:gd name="adj6" fmla="val -45401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1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8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07D08-C3A0-49CA-8502-1FD1A080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29" y="1282938"/>
            <a:ext cx="6470538" cy="502751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F6D3E99-899F-478C-858D-D1F900146246}"/>
              </a:ext>
            </a:extLst>
          </p:cNvPr>
          <p:cNvSpPr/>
          <p:nvPr/>
        </p:nvSpPr>
        <p:spPr>
          <a:xfrm>
            <a:off x="4955177" y="420287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0B9A6535-68A4-44E3-9808-797759083611}"/>
              </a:ext>
            </a:extLst>
          </p:cNvPr>
          <p:cNvSpPr/>
          <p:nvPr/>
        </p:nvSpPr>
        <p:spPr>
          <a:xfrm>
            <a:off x="9725802" y="2003437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337225"/>
              <a:gd name="adj6" fmla="val -150092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AB959B67-127B-4A63-BF9F-73A73A8AFF31}"/>
              </a:ext>
            </a:extLst>
          </p:cNvPr>
          <p:cNvSpPr/>
          <p:nvPr/>
        </p:nvSpPr>
        <p:spPr>
          <a:xfrm rot="649833">
            <a:off x="5302906" y="2902945"/>
            <a:ext cx="354605" cy="142431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25NM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DB7C150-D91E-4DBF-9BBF-E66C8110B9FF}"/>
              </a:ext>
            </a:extLst>
          </p:cNvPr>
          <p:cNvSpPr/>
          <p:nvPr/>
        </p:nvSpPr>
        <p:spPr>
          <a:xfrm>
            <a:off x="5913082" y="4084635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38D7AE4-57E5-40E6-9A1C-CD73CF253995}"/>
              </a:ext>
            </a:extLst>
          </p:cNvPr>
          <p:cNvSpPr/>
          <p:nvPr/>
        </p:nvSpPr>
        <p:spPr>
          <a:xfrm>
            <a:off x="4955176" y="360475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09AC0C-7E22-441E-A8B1-7C5678BB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33" y="3850454"/>
            <a:ext cx="4000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6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7E2A4-84C5-4AA9-B7B9-F87657A5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7761514" cy="1200149"/>
          </a:xfrm>
        </p:spPr>
        <p:txBody>
          <a:bodyPr anchor="ctr">
            <a:normAutofit/>
          </a:bodyPr>
          <a:lstStyle/>
          <a:p>
            <a:r>
              <a:rPr lang="en-US" dirty="0"/>
              <a:t>INTEL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C17B48-68C4-45EE-A2F6-1FEAC22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8" y="6356350"/>
            <a:ext cx="10515601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31C5315A-61F3-41E4-8D91-5F859423893E}" type="datetime1">
              <a:rPr lang="es-ES" smtClean="0"/>
              <a:pPr algn="l">
                <a:spcAft>
                  <a:spcPts val="600"/>
                </a:spcAft>
              </a:pPr>
              <a:t>13/05/2021</a:t>
            </a:fld>
            <a:r>
              <a:rPr lang="es-ES" dirty="0"/>
              <a:t> 											</a:t>
            </a:r>
            <a:fld id="{F73F6509-CC4C-4D29-B0C0-F42CD4453A00}" type="slidenum">
              <a:rPr lang="es-ES" smtClean="0"/>
              <a:pPr algn="l">
                <a:spcAft>
                  <a:spcPts val="600"/>
                </a:spcAft>
              </a:pPr>
              <a:t>9</a:t>
            </a:fld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07D08-C3A0-49CA-8502-1FD1A080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29" y="1282938"/>
            <a:ext cx="6470538" cy="502751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F6D3E99-899F-478C-858D-D1F900146246}"/>
              </a:ext>
            </a:extLst>
          </p:cNvPr>
          <p:cNvSpPr/>
          <p:nvPr/>
        </p:nvSpPr>
        <p:spPr>
          <a:xfrm>
            <a:off x="4955177" y="420287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A4278F39-AB0F-4EE5-8332-BAF986F8ACF7}"/>
              </a:ext>
            </a:extLst>
          </p:cNvPr>
          <p:cNvSpPr/>
          <p:nvPr/>
        </p:nvSpPr>
        <p:spPr>
          <a:xfrm>
            <a:off x="528014" y="1565274"/>
            <a:ext cx="1903958" cy="923781"/>
          </a:xfrm>
          <a:prstGeom prst="borderCallout2">
            <a:avLst>
              <a:gd name="adj1" fmla="val 63656"/>
              <a:gd name="adj2" fmla="val 100056"/>
              <a:gd name="adj3" fmla="val 83421"/>
              <a:gd name="adj4" fmla="val 116998"/>
              <a:gd name="adj5" fmla="val 140549"/>
              <a:gd name="adj6" fmla="val 265777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 SU-30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16 MIG29S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0B9A6535-68A4-44E3-9808-797759083611}"/>
              </a:ext>
            </a:extLst>
          </p:cNvPr>
          <p:cNvSpPr/>
          <p:nvPr/>
        </p:nvSpPr>
        <p:spPr>
          <a:xfrm>
            <a:off x="9725802" y="2003437"/>
            <a:ext cx="1938184" cy="587093"/>
          </a:xfrm>
          <a:prstGeom prst="borderCallout2">
            <a:avLst>
              <a:gd name="adj1" fmla="val 100422"/>
              <a:gd name="adj2" fmla="val 1716"/>
              <a:gd name="adj3" fmla="val 99447"/>
              <a:gd name="adj4" fmla="val 363"/>
              <a:gd name="adj5" fmla="val 337225"/>
              <a:gd name="adj6" fmla="val -150092"/>
            </a:avLst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TONOPAH TR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OPERATIONAL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DB7C150-D91E-4DBF-9BBF-E66C8110B9FF}"/>
              </a:ext>
            </a:extLst>
          </p:cNvPr>
          <p:cNvSpPr/>
          <p:nvPr/>
        </p:nvSpPr>
        <p:spPr>
          <a:xfrm>
            <a:off x="5913082" y="4084635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38D7AE4-57E5-40E6-9A1C-CD73CF253995}"/>
              </a:ext>
            </a:extLst>
          </p:cNvPr>
          <p:cNvSpPr/>
          <p:nvPr/>
        </p:nvSpPr>
        <p:spPr>
          <a:xfrm>
            <a:off x="4955176" y="3604759"/>
            <a:ext cx="635725" cy="526503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09AC0C-7E22-441E-A8B1-7C5678BB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33" y="3850454"/>
            <a:ext cx="400050" cy="352425"/>
          </a:xfrm>
          <a:prstGeom prst="rect">
            <a:avLst/>
          </a:prstGeom>
        </p:spPr>
      </p:pic>
      <p:sp>
        <p:nvSpPr>
          <p:cNvPr id="7" name="Arrow: Up-Down 6">
            <a:extLst>
              <a:ext uri="{FF2B5EF4-FFF2-40B4-BE49-F238E27FC236}">
                <a16:creationId xmlns:a16="http://schemas.microsoft.com/office/drawing/2014/main" id="{AB959B67-127B-4A63-BF9F-73A73A8AFF31}"/>
              </a:ext>
            </a:extLst>
          </p:cNvPr>
          <p:cNvSpPr/>
          <p:nvPr/>
        </p:nvSpPr>
        <p:spPr>
          <a:xfrm rot="8245192">
            <a:off x="5956795" y="2751479"/>
            <a:ext cx="354605" cy="142431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21/317</a:t>
            </a:r>
          </a:p>
        </p:txBody>
      </p:sp>
    </p:spTree>
    <p:extLst>
      <p:ext uri="{BB962C8B-B14F-4D97-AF65-F5344CB8AC3E}">
        <p14:creationId xmlns:p14="http://schemas.microsoft.com/office/powerpoint/2010/main" val="453162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JottersBriefing.potx" id="{4D991BB7-1A5F-4D0E-B29E-43A49705F60F}" vid="{AC0B0D3A-9798-471C-8BCB-01DE894E61A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5JottersBriefing</Template>
  <TotalTime>3354</TotalTime>
  <Words>1552</Words>
  <Application>Microsoft Office PowerPoint</Application>
  <PresentationFormat>Widescreen</PresentationFormat>
  <Paragraphs>309</Paragraphs>
  <Slides>44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Eras Bold ITC</vt:lpstr>
      <vt:lpstr>Noto Sans Symbols</vt:lpstr>
      <vt:lpstr>Tema de Office</vt:lpstr>
      <vt:lpstr>Image</vt:lpstr>
      <vt:lpstr>PowerPoint Presentation</vt:lpstr>
      <vt:lpstr>ROLL CALL</vt:lpstr>
      <vt:lpstr>FORCE COMPOSITION</vt:lpstr>
      <vt:lpstr>TIMEHACK</vt:lpstr>
      <vt:lpstr>GENERAL OVERVIEW COMMANDER’S INTENT</vt:lpstr>
      <vt:lpstr>GENERAL OVERVIEW RISK LEVEL</vt:lpstr>
      <vt:lpstr>GENERAL OVERVIEW BIG PICTURE</vt:lpstr>
      <vt:lpstr>INTEL</vt:lpstr>
      <vt:lpstr>INTEL</vt:lpstr>
      <vt:lpstr>INTEL – SBAD TREAT</vt:lpstr>
      <vt:lpstr>INTEL – AA THREAT MLCOA</vt:lpstr>
      <vt:lpstr>INTEL – AA THREAT MIG29S</vt:lpstr>
      <vt:lpstr>INTEL – AA THREAT SU30</vt:lpstr>
      <vt:lpstr>INTEL – GROUND THREAT SA-2</vt:lpstr>
      <vt:lpstr>INTEL – GROUND THREAT SA-11</vt:lpstr>
      <vt:lpstr>INTEL – GROUND THREAT SA-8</vt:lpstr>
      <vt:lpstr>R.O.E A.A</vt:lpstr>
      <vt:lpstr>R.O.E A.G</vt:lpstr>
      <vt:lpstr>R.O.E ECM</vt:lpstr>
      <vt:lpstr>R.O.E SEAD</vt:lpstr>
      <vt:lpstr>WEATHER UPDATE</vt:lpstr>
      <vt:lpstr>DOMESTICS</vt:lpstr>
      <vt:lpstr>DEPARTURE FLOW</vt:lpstr>
      <vt:lpstr>TANKER FLOW</vt:lpstr>
      <vt:lpstr>HOLDING</vt:lpstr>
      <vt:lpstr>PACKAGE FLOW</vt:lpstr>
      <vt:lpstr>ROUTE</vt:lpstr>
      <vt:lpstr>AI TARGET.  TOT 14:15 – 14:20</vt:lpstr>
      <vt:lpstr>AI TARGET.  TOT 14:15 – 14:20</vt:lpstr>
      <vt:lpstr>PowerPoint Presentation</vt:lpstr>
      <vt:lpstr>AI TARGET. TOT 14:15 – 14:20</vt:lpstr>
      <vt:lpstr>SEAD – SBAD TREAT</vt:lpstr>
      <vt:lpstr>SWEEP</vt:lpstr>
      <vt:lpstr>GAMEPLAN</vt:lpstr>
      <vt:lpstr>AUTHENTICATION</vt:lpstr>
      <vt:lpstr>KNEEBOARD INFO</vt:lpstr>
      <vt:lpstr>KNEEBOARD INFO</vt:lpstr>
      <vt:lpstr>KNEEBOARD INFO</vt:lpstr>
      <vt:lpstr>KNEEBOARD INFO</vt:lpstr>
      <vt:lpstr>KNEEBOARD INFO</vt:lpstr>
      <vt:lpstr>KNEEBOARD IINFO</vt:lpstr>
      <vt:lpstr>PowerPoint Presentation</vt:lpstr>
      <vt:lpstr>SOP OF THE 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OP. SYRIAN CHEF 08/03/2021</dc:title>
  <dc:creator>Fran Benito</dc:creator>
  <cp:lastModifiedBy>José Marín</cp:lastModifiedBy>
  <cp:revision>311</cp:revision>
  <dcterms:created xsi:type="dcterms:W3CDTF">2021-03-05T15:17:37Z</dcterms:created>
  <dcterms:modified xsi:type="dcterms:W3CDTF">2021-05-13T22:29:17Z</dcterms:modified>
</cp:coreProperties>
</file>